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22" d="100"/>
          <a:sy n="122" d="100"/>
        </p:scale>
        <p:origin x="9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8BDB2-D834-4C3D-9E27-E118847DB998}" type="datetimeFigureOut">
              <a:rPr lang="en-US" smtClean="0"/>
              <a:t>11/5/2015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9E328-D4B7-4B7D-A06D-B2785AAF8F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2661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8BDB2-D834-4C3D-9E27-E118847DB998}" type="datetimeFigureOut">
              <a:rPr lang="en-US" smtClean="0"/>
              <a:t>11/5/2015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9E328-D4B7-4B7D-A06D-B2785AAF8F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00459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8BDB2-D834-4C3D-9E27-E118847DB998}" type="datetimeFigureOut">
              <a:rPr lang="en-US" smtClean="0"/>
              <a:t>11/5/2015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9E328-D4B7-4B7D-A06D-B2785AAF8F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91644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8BDB2-D834-4C3D-9E27-E118847DB998}" type="datetimeFigureOut">
              <a:rPr lang="en-US" smtClean="0"/>
              <a:t>11/5/2015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9E328-D4B7-4B7D-A06D-B2785AAF8F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14324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8BDB2-D834-4C3D-9E27-E118847DB998}" type="datetimeFigureOut">
              <a:rPr lang="en-US" smtClean="0"/>
              <a:t>11/5/2015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9E328-D4B7-4B7D-A06D-B2785AAF8F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2052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8BDB2-D834-4C3D-9E27-E118847DB998}" type="datetimeFigureOut">
              <a:rPr lang="en-US" smtClean="0"/>
              <a:t>11/5/2015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9E328-D4B7-4B7D-A06D-B2785AAF8F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2587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8BDB2-D834-4C3D-9E27-E118847DB998}" type="datetimeFigureOut">
              <a:rPr lang="en-US" smtClean="0"/>
              <a:t>11/5/2015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9E328-D4B7-4B7D-A06D-B2785AAF8F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81905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8BDB2-D834-4C3D-9E27-E118847DB998}" type="datetimeFigureOut">
              <a:rPr lang="en-US" smtClean="0"/>
              <a:t>11/5/2015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9E328-D4B7-4B7D-A06D-B2785AAF8F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68767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8BDB2-D834-4C3D-9E27-E118847DB998}" type="datetimeFigureOut">
              <a:rPr lang="en-US" smtClean="0"/>
              <a:t>11/5/2015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9E328-D4B7-4B7D-A06D-B2785AAF8F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78894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8BDB2-D834-4C3D-9E27-E118847DB998}" type="datetimeFigureOut">
              <a:rPr lang="en-US" smtClean="0"/>
              <a:t>11/5/2015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9E328-D4B7-4B7D-A06D-B2785AAF8F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36639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8BDB2-D834-4C3D-9E27-E118847DB998}" type="datetimeFigureOut">
              <a:rPr lang="en-US" smtClean="0"/>
              <a:t>11/5/2015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9E328-D4B7-4B7D-A06D-B2785AAF8F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43310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A8BDB2-D834-4C3D-9E27-E118847DB998}" type="datetimeFigureOut">
              <a:rPr lang="en-US" smtClean="0"/>
              <a:t>11/5/2015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79E328-D4B7-4B7D-A06D-B2785AAF8F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27124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5325" y="2247900"/>
            <a:ext cx="3181350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4185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438525" y="2234406"/>
            <a:ext cx="5314950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9364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r>
              <a:rPr lang="en-US" dirty="0" smtClean="0"/>
              <a:t>16:48:34:0482 </a:t>
            </a:r>
            <a:r>
              <a:rPr lang="en-US" dirty="0" err="1" smtClean="0"/>
              <a:t>fiddler.network.https</a:t>
            </a:r>
            <a:r>
              <a:rPr lang="en-US" dirty="0" smtClean="0"/>
              <a:t>&gt; HTTPS handshake to uat.myidentifi.com (for #35) failed. </a:t>
            </a:r>
            <a:r>
              <a:rPr lang="en-US" dirty="0" err="1" smtClean="0"/>
              <a:t>System.Security.Authentication.AuthenticationException</a:t>
            </a:r>
            <a:r>
              <a:rPr lang="en-US" dirty="0" smtClean="0"/>
              <a:t> A call to SSPI failed, see inner exception. &lt; The message received was unexpected or badly formatted</a:t>
            </a:r>
          </a:p>
          <a:p>
            <a:endParaRPr lang="en-US" dirty="0" smtClean="0"/>
          </a:p>
          <a:p>
            <a:r>
              <a:rPr lang="en-US" dirty="0" smtClean="0"/>
              <a:t>Win32 (</a:t>
            </a:r>
            <a:r>
              <a:rPr lang="en-US" dirty="0" err="1" smtClean="0"/>
              <a:t>SChannel</a:t>
            </a:r>
            <a:r>
              <a:rPr lang="en-US" dirty="0" smtClean="0"/>
              <a:t>) Native Error Code: 0x80090326</a:t>
            </a:r>
          </a:p>
          <a:p>
            <a:r>
              <a:rPr lang="en-US" dirty="0" smtClean="0"/>
              <a:t>16:48:34:0782 </a:t>
            </a:r>
            <a:r>
              <a:rPr lang="en-US" dirty="0" err="1" smtClean="0"/>
              <a:t>fiddler.network.https</a:t>
            </a:r>
            <a:r>
              <a:rPr lang="en-US" dirty="0" smtClean="0"/>
              <a:t>&gt; HTTPS handshake to uat.myidentifi.com (for #36) failed. </a:t>
            </a:r>
            <a:r>
              <a:rPr lang="en-US" dirty="0" err="1" smtClean="0"/>
              <a:t>System.Security.Authentication.AuthenticationException</a:t>
            </a:r>
            <a:r>
              <a:rPr lang="en-US" dirty="0" smtClean="0"/>
              <a:t> A call to SSPI failed, see inner exception. &lt; The message received was unexpected or badly formatted</a:t>
            </a:r>
          </a:p>
          <a:p>
            <a:endParaRPr lang="en-US" dirty="0" smtClean="0"/>
          </a:p>
          <a:p>
            <a:r>
              <a:rPr lang="en-US" dirty="0" smtClean="0"/>
              <a:t>Win32 (</a:t>
            </a:r>
            <a:r>
              <a:rPr lang="en-US" dirty="0" err="1" smtClean="0"/>
              <a:t>SChannel</a:t>
            </a:r>
            <a:r>
              <a:rPr lang="en-US" dirty="0" smtClean="0"/>
              <a:t>) Native Error Code: 0x80090326</a:t>
            </a:r>
          </a:p>
          <a:p>
            <a:r>
              <a:rPr lang="en-US" dirty="0" smtClean="0"/>
              <a:t>16:48:34:1612 [Fiddler] No HTTPS request was received from (chrome:7920) new client socket, port 2387.</a:t>
            </a:r>
          </a:p>
          <a:p>
            <a:r>
              <a:rPr lang="en-US" dirty="0" smtClean="0"/>
              <a:t>16:48:34:2842 </a:t>
            </a:r>
            <a:r>
              <a:rPr lang="en-US" dirty="0" err="1" smtClean="0"/>
              <a:t>fiddler.network.https</a:t>
            </a:r>
            <a:r>
              <a:rPr lang="en-US" dirty="0" smtClean="0"/>
              <a:t>&gt; HTTPS handshake to uat.myidentifi.com (for #38) failed. </a:t>
            </a:r>
            <a:r>
              <a:rPr lang="en-US" dirty="0" err="1" smtClean="0"/>
              <a:t>System.Security.Authentication.AuthenticationException</a:t>
            </a:r>
            <a:r>
              <a:rPr lang="en-US" dirty="0" smtClean="0"/>
              <a:t> A call to SSPI failed, see inner exception. &lt; The message received was unexpected or badly formatted</a:t>
            </a:r>
          </a:p>
          <a:p>
            <a:endParaRPr lang="en-US" dirty="0" smtClean="0"/>
          </a:p>
          <a:p>
            <a:r>
              <a:rPr lang="en-US" dirty="0" smtClean="0"/>
              <a:t>Win32 (</a:t>
            </a:r>
            <a:r>
              <a:rPr lang="en-US" dirty="0" err="1" smtClean="0"/>
              <a:t>SChannel</a:t>
            </a:r>
            <a:r>
              <a:rPr lang="en-US" dirty="0" smtClean="0"/>
              <a:t>) Native Error Code: 0x80090326</a:t>
            </a:r>
          </a:p>
          <a:p>
            <a:r>
              <a:rPr lang="en-US" dirty="0" smtClean="0"/>
              <a:t>16:48:34:3452 </a:t>
            </a:r>
            <a:r>
              <a:rPr lang="en-US" dirty="0" err="1" smtClean="0"/>
              <a:t>fiddler.network.https</a:t>
            </a:r>
            <a:r>
              <a:rPr lang="en-US" dirty="0" smtClean="0"/>
              <a:t>&gt; HTTPS handshake to uat.myidentifi.com (for #39) failed. </a:t>
            </a:r>
            <a:r>
              <a:rPr lang="en-US" dirty="0" err="1" smtClean="0"/>
              <a:t>System.Security.Authentication.AuthenticationException</a:t>
            </a:r>
            <a:r>
              <a:rPr lang="en-US" dirty="0" smtClean="0"/>
              <a:t> A call to SSPI failed, see inner exception. &lt; The message received was unexpected or badly formatted</a:t>
            </a:r>
          </a:p>
          <a:p>
            <a:endParaRPr lang="en-US" dirty="0" smtClean="0"/>
          </a:p>
          <a:p>
            <a:r>
              <a:rPr lang="en-US" dirty="0" smtClean="0"/>
              <a:t>Win32 (</a:t>
            </a:r>
            <a:r>
              <a:rPr lang="en-US" dirty="0" err="1" smtClean="0"/>
              <a:t>SChannel</a:t>
            </a:r>
            <a:r>
              <a:rPr lang="en-US" dirty="0" smtClean="0"/>
              <a:t>) Native Error Code: 0x80090326</a:t>
            </a:r>
          </a:p>
          <a:p>
            <a:r>
              <a:rPr lang="en-US" dirty="0" smtClean="0"/>
              <a:t>16:48:34:3832 </a:t>
            </a:r>
            <a:r>
              <a:rPr lang="en-US" dirty="0" err="1" smtClean="0"/>
              <a:t>fiddler.network.https</a:t>
            </a:r>
            <a:r>
              <a:rPr lang="en-US" dirty="0" smtClean="0"/>
              <a:t>&gt; HTTPS handshake to uat.myidentifi.com (for #40) failed. </a:t>
            </a:r>
            <a:r>
              <a:rPr lang="en-US" dirty="0" err="1" smtClean="0"/>
              <a:t>System.Security.Authentication.AuthenticationException</a:t>
            </a:r>
            <a:r>
              <a:rPr lang="en-US" dirty="0" smtClean="0"/>
              <a:t> A call to SSPI failed, see inner exception. &lt; The message received was unexpected or badly formatted</a:t>
            </a:r>
          </a:p>
          <a:p>
            <a:endParaRPr lang="en-US" dirty="0" smtClean="0"/>
          </a:p>
          <a:p>
            <a:r>
              <a:rPr lang="en-US" dirty="0" smtClean="0"/>
              <a:t>Win32 (</a:t>
            </a:r>
            <a:r>
              <a:rPr lang="en-US" dirty="0" err="1" smtClean="0"/>
              <a:t>SChannel</a:t>
            </a:r>
            <a:r>
              <a:rPr lang="en-US" dirty="0" smtClean="0"/>
              <a:t>) Native Error Code: 0x80090326</a:t>
            </a:r>
          </a:p>
          <a:p>
            <a:r>
              <a:rPr lang="en-US" dirty="0" smtClean="0"/>
              <a:t>16:48:34:5092 [Fiddler] No HTTPS request was received from (chrome:7920) new client socket, port 2395.</a:t>
            </a:r>
          </a:p>
          <a:p>
            <a:r>
              <a:rPr lang="en-US" dirty="0" smtClean="0"/>
              <a:t>16:48:39:5476 </a:t>
            </a:r>
            <a:r>
              <a:rPr lang="en-US" dirty="0" err="1" smtClean="0"/>
              <a:t>fiddler.network.https</a:t>
            </a:r>
            <a:r>
              <a:rPr lang="en-US" dirty="0" smtClean="0"/>
              <a:t>&gt; HTTPS handshake to uat.myidentifi.com (for #42) failed. </a:t>
            </a:r>
            <a:r>
              <a:rPr lang="en-US" dirty="0" err="1" smtClean="0"/>
              <a:t>System.Security.Authentication.AuthenticationException</a:t>
            </a:r>
            <a:r>
              <a:rPr lang="en-US" dirty="0" smtClean="0"/>
              <a:t> A call to SSPI failed, see inner exception. &lt; The message received was unexpected or badly formatted</a:t>
            </a:r>
          </a:p>
          <a:p>
            <a:endParaRPr lang="en-US" dirty="0" smtClean="0"/>
          </a:p>
          <a:p>
            <a:r>
              <a:rPr lang="en-US" dirty="0" smtClean="0"/>
              <a:t>Win32 (</a:t>
            </a:r>
            <a:r>
              <a:rPr lang="en-US" dirty="0" err="1" smtClean="0"/>
              <a:t>SChannel</a:t>
            </a:r>
            <a:r>
              <a:rPr lang="en-US" dirty="0" smtClean="0"/>
              <a:t>) Native Error Code: 0x80090326</a:t>
            </a:r>
          </a:p>
          <a:p>
            <a:r>
              <a:rPr lang="en-US" dirty="0" smtClean="0"/>
              <a:t>16:48:39:6106 </a:t>
            </a:r>
            <a:r>
              <a:rPr lang="en-US" dirty="0" err="1" smtClean="0"/>
              <a:t>fiddler.network.https</a:t>
            </a:r>
            <a:r>
              <a:rPr lang="en-US" dirty="0" smtClean="0"/>
              <a:t>&gt; HTTPS handshake to uat.myidentifi.com (for #43) failed. </a:t>
            </a:r>
            <a:r>
              <a:rPr lang="en-US" dirty="0" err="1" smtClean="0"/>
              <a:t>System.Security.Authentication.AuthenticationException</a:t>
            </a:r>
            <a:r>
              <a:rPr lang="en-US" dirty="0" smtClean="0"/>
              <a:t> A call to SSPI failed, see inner exception. &lt; The message received was unexpected or badly formatted</a:t>
            </a:r>
          </a:p>
          <a:p>
            <a:endParaRPr lang="en-US" dirty="0" smtClean="0"/>
          </a:p>
          <a:p>
            <a:r>
              <a:rPr lang="en-US" dirty="0" smtClean="0"/>
              <a:t>Win32 (</a:t>
            </a:r>
            <a:r>
              <a:rPr lang="en-US" dirty="0" err="1" smtClean="0"/>
              <a:t>SChannel</a:t>
            </a:r>
            <a:r>
              <a:rPr lang="en-US" dirty="0" smtClean="0"/>
              <a:t>) Native Error Code: 0x80090326</a:t>
            </a:r>
          </a:p>
          <a:p>
            <a:r>
              <a:rPr lang="en-US" dirty="0" smtClean="0"/>
              <a:t>16:48:39:6546 </a:t>
            </a:r>
            <a:r>
              <a:rPr lang="en-US" dirty="0" err="1" smtClean="0"/>
              <a:t>fiddler.network.https</a:t>
            </a:r>
            <a:r>
              <a:rPr lang="en-US" dirty="0" smtClean="0"/>
              <a:t>&gt; HTTPS handshake to uat.myidentifi.com (for #44) failed. </a:t>
            </a:r>
            <a:r>
              <a:rPr lang="en-US" dirty="0" err="1" smtClean="0"/>
              <a:t>System.Security.Authentication.AuthenticationException</a:t>
            </a:r>
            <a:r>
              <a:rPr lang="en-US" dirty="0" smtClean="0"/>
              <a:t> A call to SSPI failed, see inner exception. &lt; The message received was unexpected or badly formatted</a:t>
            </a:r>
          </a:p>
          <a:p>
            <a:endParaRPr lang="en-US" dirty="0" smtClean="0"/>
          </a:p>
          <a:p>
            <a:r>
              <a:rPr lang="en-US" dirty="0" smtClean="0"/>
              <a:t>Win32 (</a:t>
            </a:r>
            <a:r>
              <a:rPr lang="en-US" dirty="0" err="1" smtClean="0"/>
              <a:t>SChannel</a:t>
            </a:r>
            <a:r>
              <a:rPr lang="en-US" dirty="0" smtClean="0"/>
              <a:t>) Native Error Code: 0x80090326</a:t>
            </a:r>
          </a:p>
          <a:p>
            <a:r>
              <a:rPr lang="en-US" dirty="0" smtClean="0"/>
              <a:t>16:48:39:7816 [Fiddler] No HTTPS request was received from (chrome:7920) new client socket, port 2403.</a:t>
            </a:r>
          </a:p>
          <a:p>
            <a:r>
              <a:rPr lang="en-US" dirty="0" smtClean="0"/>
              <a:t>16:49:09:8717 </a:t>
            </a:r>
            <a:r>
              <a:rPr lang="en-US" dirty="0" err="1" smtClean="0"/>
              <a:t>fiddler.network.https</a:t>
            </a:r>
            <a:r>
              <a:rPr lang="en-US" dirty="0" smtClean="0"/>
              <a:t>&gt; HTTPS handshake to uat.myidentifi.com (for #46) failed. </a:t>
            </a:r>
            <a:r>
              <a:rPr lang="en-US" dirty="0" err="1" smtClean="0"/>
              <a:t>System.Security.Authentication.AuthenticationException</a:t>
            </a:r>
            <a:r>
              <a:rPr lang="en-US" dirty="0" smtClean="0"/>
              <a:t> A call to SSPI failed, see inner exception. &lt; The message received was unexpected or badly formatted</a:t>
            </a:r>
          </a:p>
          <a:p>
            <a:endParaRPr lang="en-US" dirty="0" smtClean="0"/>
          </a:p>
          <a:p>
            <a:r>
              <a:rPr lang="en-US" dirty="0" smtClean="0"/>
              <a:t>Win32 (</a:t>
            </a:r>
            <a:r>
              <a:rPr lang="en-US" dirty="0" err="1" smtClean="0"/>
              <a:t>SChannel</a:t>
            </a:r>
            <a:r>
              <a:rPr lang="en-US" dirty="0" smtClean="0"/>
              <a:t>) Native Error Code: 0x80090326</a:t>
            </a:r>
          </a:p>
          <a:p>
            <a:r>
              <a:rPr lang="en-US" dirty="0" smtClean="0"/>
              <a:t>16:49:09:9328 </a:t>
            </a:r>
            <a:r>
              <a:rPr lang="en-US" dirty="0" err="1" smtClean="0"/>
              <a:t>fiddler.network.https</a:t>
            </a:r>
            <a:r>
              <a:rPr lang="en-US" dirty="0" smtClean="0"/>
              <a:t>&gt; HTTPS handshake to uat.myidentifi.com (for #47) failed. </a:t>
            </a:r>
            <a:r>
              <a:rPr lang="en-US" dirty="0" err="1" smtClean="0"/>
              <a:t>System.Security.Authentication.AuthenticationException</a:t>
            </a:r>
            <a:r>
              <a:rPr lang="en-US" dirty="0" smtClean="0"/>
              <a:t> A call to SSPI failed, see inner exception. &lt; The message received was unexpected or badly formatted</a:t>
            </a:r>
          </a:p>
          <a:p>
            <a:endParaRPr lang="en-US" dirty="0" smtClean="0"/>
          </a:p>
          <a:p>
            <a:r>
              <a:rPr lang="en-US" dirty="0" smtClean="0"/>
              <a:t>Win32 (</a:t>
            </a:r>
            <a:r>
              <a:rPr lang="en-US" dirty="0" err="1" smtClean="0"/>
              <a:t>SChannel</a:t>
            </a:r>
            <a:r>
              <a:rPr lang="en-US" dirty="0" smtClean="0"/>
              <a:t>) Native Error Code: 0x80090326</a:t>
            </a:r>
          </a:p>
          <a:p>
            <a:r>
              <a:rPr lang="en-US" dirty="0" smtClean="0"/>
              <a:t>16:49:09:9968 </a:t>
            </a:r>
            <a:r>
              <a:rPr lang="en-US" dirty="0" err="1" smtClean="0"/>
              <a:t>fiddler.network.https</a:t>
            </a:r>
            <a:r>
              <a:rPr lang="en-US" dirty="0" smtClean="0"/>
              <a:t>&gt; HTTPS handshake to uat.myidentifi.com (for #48) failed. </a:t>
            </a:r>
            <a:r>
              <a:rPr lang="en-US" dirty="0" err="1" smtClean="0"/>
              <a:t>System.Security.Authentication.AuthenticationException</a:t>
            </a:r>
            <a:r>
              <a:rPr lang="en-US" dirty="0" smtClean="0"/>
              <a:t> A call to SSPI failed, see inner exception. &lt; The message received was unexpected or badly formatted</a:t>
            </a:r>
          </a:p>
          <a:p>
            <a:endParaRPr lang="en-US" dirty="0" smtClean="0"/>
          </a:p>
          <a:p>
            <a:r>
              <a:rPr lang="en-US" dirty="0" smtClean="0"/>
              <a:t>Win32 (</a:t>
            </a:r>
            <a:r>
              <a:rPr lang="en-US" dirty="0" err="1" smtClean="0"/>
              <a:t>SChannel</a:t>
            </a:r>
            <a:r>
              <a:rPr lang="en-US" dirty="0" smtClean="0"/>
              <a:t>) Native Error Code: 0x80090326</a:t>
            </a:r>
          </a:p>
          <a:p>
            <a:r>
              <a:rPr lang="en-US" dirty="0" smtClean="0"/>
              <a:t>16:49:10:1328 [Fiddler] No HTTPS request was received from (chrome:7920) new client socket, port 2417.</a:t>
            </a:r>
          </a:p>
          <a:p>
            <a:r>
              <a:rPr lang="en-US" dirty="0" smtClean="0"/>
              <a:t>16:50:10:1932 </a:t>
            </a:r>
            <a:r>
              <a:rPr lang="en-US" dirty="0" err="1" smtClean="0"/>
              <a:t>fiddler.network.https</a:t>
            </a:r>
            <a:r>
              <a:rPr lang="en-US" dirty="0" smtClean="0"/>
              <a:t>&gt; HTTPS handshake to uat.myidentifi.com (for #131) failed. </a:t>
            </a:r>
            <a:r>
              <a:rPr lang="en-US" dirty="0" err="1" smtClean="0"/>
              <a:t>System.Security.Authentication.AuthenticationException</a:t>
            </a:r>
            <a:r>
              <a:rPr lang="en-US" dirty="0" smtClean="0"/>
              <a:t> A call to SSPI failed, see inner exception. &lt; The message received was unexpected or badly formatted</a:t>
            </a:r>
          </a:p>
          <a:p>
            <a:endParaRPr lang="en-US" dirty="0" smtClean="0"/>
          </a:p>
          <a:p>
            <a:r>
              <a:rPr lang="en-US" dirty="0" smtClean="0"/>
              <a:t>Win32 (</a:t>
            </a:r>
            <a:r>
              <a:rPr lang="en-US" dirty="0" err="1" smtClean="0"/>
              <a:t>SChannel</a:t>
            </a:r>
            <a:r>
              <a:rPr lang="en-US" dirty="0" smtClean="0"/>
              <a:t>) Native Error Code: 0x80090326</a:t>
            </a:r>
          </a:p>
          <a:p>
            <a:r>
              <a:rPr lang="en-US" dirty="0" smtClean="0"/>
              <a:t>16:50:10:2242 </a:t>
            </a:r>
            <a:r>
              <a:rPr lang="en-US" dirty="0" err="1" smtClean="0"/>
              <a:t>fiddler.network.https</a:t>
            </a:r>
            <a:r>
              <a:rPr lang="en-US" dirty="0" smtClean="0"/>
              <a:t>&gt; HTTPS handshake to uat.myidentifi.com (for #132) failed. </a:t>
            </a:r>
            <a:r>
              <a:rPr lang="en-US" dirty="0" err="1" smtClean="0"/>
              <a:t>System.Security.Authentication.AuthenticationException</a:t>
            </a:r>
            <a:r>
              <a:rPr lang="en-US" dirty="0" smtClean="0"/>
              <a:t> A call to SSPI failed, see inner exception. &lt; The message received was unexpected or badly formatted</a:t>
            </a:r>
          </a:p>
          <a:p>
            <a:endParaRPr lang="en-US" dirty="0" smtClean="0"/>
          </a:p>
          <a:p>
            <a:r>
              <a:rPr lang="en-US" dirty="0" smtClean="0"/>
              <a:t>Win32 (</a:t>
            </a:r>
            <a:r>
              <a:rPr lang="en-US" dirty="0" err="1" smtClean="0"/>
              <a:t>SChannel</a:t>
            </a:r>
            <a:r>
              <a:rPr lang="en-US" dirty="0" smtClean="0"/>
              <a:t>) Native Error Code: 0x80090326</a:t>
            </a:r>
          </a:p>
          <a:p>
            <a:r>
              <a:rPr lang="en-US" dirty="0" smtClean="0"/>
              <a:t>16:50:10:2862 </a:t>
            </a:r>
            <a:r>
              <a:rPr lang="en-US" dirty="0" err="1" smtClean="0"/>
              <a:t>fiddler.network.https</a:t>
            </a:r>
            <a:r>
              <a:rPr lang="en-US" dirty="0" smtClean="0"/>
              <a:t>&gt; HTTPS handshake to uat.myidentifi.com (for #133) failed. </a:t>
            </a:r>
            <a:r>
              <a:rPr lang="en-US" dirty="0" err="1" smtClean="0"/>
              <a:t>System.Security.Authentication.AuthenticationException</a:t>
            </a:r>
            <a:r>
              <a:rPr lang="en-US" dirty="0" smtClean="0"/>
              <a:t> A call to SSPI failed, see inner exception. &lt; The message received was unexpected or badly formatted</a:t>
            </a:r>
          </a:p>
          <a:p>
            <a:endParaRPr lang="en-US" dirty="0" smtClean="0"/>
          </a:p>
          <a:p>
            <a:r>
              <a:rPr lang="en-US" dirty="0" smtClean="0"/>
              <a:t>Win32 (</a:t>
            </a:r>
            <a:r>
              <a:rPr lang="en-US" dirty="0" err="1" smtClean="0"/>
              <a:t>SChannel</a:t>
            </a:r>
            <a:r>
              <a:rPr lang="en-US" dirty="0" smtClean="0"/>
              <a:t>) Native Error Code: 0x80090326</a:t>
            </a:r>
          </a:p>
          <a:p>
            <a:r>
              <a:rPr lang="en-US" dirty="0" smtClean="0"/>
              <a:t>16:50:10:3632 [Fiddler] No HTTPS request was received from (chrome:7920) new client socket, port 2513.</a:t>
            </a:r>
          </a:p>
          <a:p>
            <a:r>
              <a:rPr lang="en-US" dirty="0" smtClean="0"/>
              <a:t>16:50:14:9744 [Fiddler] No HTTPS request was received from (chrome:7920) new client socket, port 2515.</a:t>
            </a:r>
          </a:p>
          <a:p>
            <a:r>
              <a:rPr lang="en-US" dirty="0" smtClean="0"/>
              <a:t>16:50:15:1148 [Fiddler] No HTTPS request was received from (chrome:7920) new client socket, port 2517.</a:t>
            </a:r>
          </a:p>
          <a:p>
            <a:r>
              <a:rPr lang="en-US" dirty="0" smtClean="0"/>
              <a:t>16:50:15:2396 [Fiddler] No HTTPS request was received from (chrome:7920) new client socket, port 2519.</a:t>
            </a:r>
          </a:p>
          <a:p>
            <a:r>
              <a:rPr lang="en-US" dirty="0" smtClean="0"/>
              <a:t>16:51:15:2786 [Fiddler] No HTTPS request was received from (chrome:7920) new client socket, port 2551.</a:t>
            </a:r>
          </a:p>
          <a:p>
            <a:r>
              <a:rPr lang="en-US" dirty="0" smtClean="0"/>
              <a:t>16:51:15:3566 [Fiddler] No HTTPS request was received from (chrome:7920) new client socket, port 2553.</a:t>
            </a:r>
          </a:p>
          <a:p>
            <a:r>
              <a:rPr lang="en-US" dirty="0" smtClean="0"/>
              <a:t>16:51:43:6398 /</a:t>
            </a:r>
            <a:r>
              <a:rPr lang="en-US" dirty="0" err="1" smtClean="0"/>
              <a:t>Fiddler.CertMaker</a:t>
            </a:r>
            <a:r>
              <a:rPr lang="en-US" dirty="0" smtClean="0"/>
              <a:t>&gt; Root Certificate located; private key in container '7b90a71bfc56f2582e916a51aed6df9a_fd2b5de3-98ed-41ce-8624-d3dc525f9e8a'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1146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12028" y="1825625"/>
            <a:ext cx="7767944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2362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816</Words>
  <Application>Microsoft Office PowerPoint</Application>
  <PresentationFormat>Widescreen</PresentationFormat>
  <Paragraphs>53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William Truong</dc:creator>
  <cp:lastModifiedBy>William Truong</cp:lastModifiedBy>
  <cp:revision>1</cp:revision>
  <dcterms:created xsi:type="dcterms:W3CDTF">2015-11-05T21:49:32Z</dcterms:created>
  <dcterms:modified xsi:type="dcterms:W3CDTF">2015-11-05T21:54:39Z</dcterms:modified>
</cp:coreProperties>
</file>