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38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0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2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19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9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1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2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4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A868-A215-4C53-A27D-31DC878FCB59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9FF38-866D-454B-88E8-AC773FDA9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3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Imported the Fiddler file to Visual Studio 2013 Ultimate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5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Editing the “String Body”  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0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Converting it to code format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0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Imported the Fiddler file to Visual Studio 2013 Ultimate</vt:lpstr>
      <vt:lpstr>Editing the “String Body”  </vt:lpstr>
      <vt:lpstr>Converting it to code format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Imported the Fiddler file to Visual Studio 2013 Ultimate</dc:title>
  <dc:creator>William Truong</dc:creator>
  <cp:lastModifiedBy>William Truong</cp:lastModifiedBy>
  <cp:revision>1</cp:revision>
  <dcterms:created xsi:type="dcterms:W3CDTF">2015-04-28T20:45:08Z</dcterms:created>
  <dcterms:modified xsi:type="dcterms:W3CDTF">2015-04-28T20:51:41Z</dcterms:modified>
</cp:coreProperties>
</file>