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1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8A51B-6859-48B1-AA7C-0DB4DC426F17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DA42-7AA2-4A56-B5CE-284C6BA4F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113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8A51B-6859-48B1-AA7C-0DB4DC426F17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DA42-7AA2-4A56-B5CE-284C6BA4F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918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8A51B-6859-48B1-AA7C-0DB4DC426F17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DA42-7AA2-4A56-B5CE-284C6BA4F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48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8A51B-6859-48B1-AA7C-0DB4DC426F17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DA42-7AA2-4A56-B5CE-284C6BA4F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585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8A51B-6859-48B1-AA7C-0DB4DC426F17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DA42-7AA2-4A56-B5CE-284C6BA4F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873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8A51B-6859-48B1-AA7C-0DB4DC426F17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DA42-7AA2-4A56-B5CE-284C6BA4F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31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8A51B-6859-48B1-AA7C-0DB4DC426F17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DA42-7AA2-4A56-B5CE-284C6BA4F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629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8A51B-6859-48B1-AA7C-0DB4DC426F17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DA42-7AA2-4A56-B5CE-284C6BA4F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801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8A51B-6859-48B1-AA7C-0DB4DC426F17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DA42-7AA2-4A56-B5CE-284C6BA4F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61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8A51B-6859-48B1-AA7C-0DB4DC426F17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DA42-7AA2-4A56-B5CE-284C6BA4F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497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8A51B-6859-48B1-AA7C-0DB4DC426F17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DA42-7AA2-4A56-B5CE-284C6BA4F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8A51B-6859-48B1-AA7C-0DB4DC426F17}" type="datetimeFigureOut">
              <a:rPr lang="en-US" smtClean="0"/>
              <a:t>4/28/2015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7DA42-7AA2-4A56-B5CE-284C6BA4F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9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2400" cy="152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6278" y="880844"/>
            <a:ext cx="36576000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07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192000" y="-1714500"/>
            <a:ext cx="36576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42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William Truong</dc:creator>
  <cp:lastModifiedBy>William Truong</cp:lastModifiedBy>
  <cp:revision>2</cp:revision>
  <dcterms:created xsi:type="dcterms:W3CDTF">2015-04-28T14:10:05Z</dcterms:created>
  <dcterms:modified xsi:type="dcterms:W3CDTF">2015-04-28T14:28:32Z</dcterms:modified>
</cp:coreProperties>
</file>