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30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C7142-E7EA-45F9-A311-863396C7533B}" type="datetimeFigureOut">
              <a:rPr lang="en-US" smtClean="0"/>
              <a:t>7/5/2013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9B22-CC87-49AF-95AD-F87FC4904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417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C7142-E7EA-45F9-A311-863396C7533B}" type="datetimeFigureOut">
              <a:rPr lang="en-US" smtClean="0"/>
              <a:t>7/5/2013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9B22-CC87-49AF-95AD-F87FC4904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4070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C7142-E7EA-45F9-A311-863396C7533B}" type="datetimeFigureOut">
              <a:rPr lang="en-US" smtClean="0"/>
              <a:t>7/5/2013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9B22-CC87-49AF-95AD-F87FC4904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126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C7142-E7EA-45F9-A311-863396C7533B}" type="datetimeFigureOut">
              <a:rPr lang="en-US" smtClean="0"/>
              <a:t>7/5/2013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9B22-CC87-49AF-95AD-F87FC4904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738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C7142-E7EA-45F9-A311-863396C7533B}" type="datetimeFigureOut">
              <a:rPr lang="en-US" smtClean="0"/>
              <a:t>7/5/2013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9B22-CC87-49AF-95AD-F87FC4904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1976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C7142-E7EA-45F9-A311-863396C7533B}" type="datetimeFigureOut">
              <a:rPr lang="en-US" smtClean="0"/>
              <a:t>7/5/2013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9B22-CC87-49AF-95AD-F87FC4904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386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C7142-E7EA-45F9-A311-863396C7533B}" type="datetimeFigureOut">
              <a:rPr lang="en-US" smtClean="0"/>
              <a:t>7/5/2013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9B22-CC87-49AF-95AD-F87FC4904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000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C7142-E7EA-45F9-A311-863396C7533B}" type="datetimeFigureOut">
              <a:rPr lang="en-US" smtClean="0"/>
              <a:t>7/5/2013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9B22-CC87-49AF-95AD-F87FC4904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5352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C7142-E7EA-45F9-A311-863396C7533B}" type="datetimeFigureOut">
              <a:rPr lang="en-US" smtClean="0"/>
              <a:t>7/5/2013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9B22-CC87-49AF-95AD-F87FC4904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092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C7142-E7EA-45F9-A311-863396C7533B}" type="datetimeFigureOut">
              <a:rPr lang="en-US" smtClean="0"/>
              <a:t>7/5/2013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9B22-CC87-49AF-95AD-F87FC4904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576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C7142-E7EA-45F9-A311-863396C7533B}" type="datetimeFigureOut">
              <a:rPr lang="en-US" smtClean="0"/>
              <a:t>7/5/2013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9B22-CC87-49AF-95AD-F87FC4904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4399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4C7142-E7EA-45F9-A311-863396C7533B}" type="datetimeFigureOut">
              <a:rPr lang="en-US" smtClean="0"/>
              <a:t>7/5/2013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79B22-CC87-49AF-95AD-F87FC4904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720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Test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7614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Test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asdasda</dc:title>
  <dc:creator>matanasov</dc:creator>
  <cp:lastModifiedBy>matanasov</cp:lastModifiedBy>
  <cp:revision>2</cp:revision>
  <dcterms:created xsi:type="dcterms:W3CDTF">2013-07-05T07:31:30Z</dcterms:created>
  <dcterms:modified xsi:type="dcterms:W3CDTF">2013-07-05T07:51:58Z</dcterms:modified>
</cp:coreProperties>
</file>