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Masters/slideMaster1.xml" ContentType="application/vnd.openxmlformats-officedocument.presentationml.slideMaster+xml"/>
  <Override PartName="/ppt/slideLayouts/slideMasters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s/slide2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5177eb247b5e494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Id1"/>
  </p:sldMasterIdLst>
  <p:sldIdLst>
    <p:sldId xmlns:r="http://schemas.openxmlformats.org/officeDocument/2006/relationships" id="256" r:id="rId2"/>
    <p:sldId xmlns:r="http://schemas.openxmlformats.org/officeDocument/2006/relationships" id="257" r:id="Rad0a1826670a4e9c"/>
  </p:sldIdLst>
  <p:sldSz cx="7772400" cy="10058400" type="custom"/>
  <p:notesSz cx="10692000" cy="7560000"/>
  <p:defaultTextStyle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/ppt/slides/slide1.xml" Id="rId2" /><Relationship Type="http://schemas.openxmlformats.org/officeDocument/2006/relationships/tableStyles" Target="/ppt/tableStyles.xml" Id="rId5" /><Relationship Type="http://schemas.openxmlformats.org/officeDocument/2006/relationships/viewProps" Target="/ppt/viewProps.xml" Id="rId6" /><Relationship Type="http://schemas.openxmlformats.org/officeDocument/2006/relationships/presProps" Target="/ppt/presProps.xml" Id="rId7" /><Relationship Type="http://schemas.openxmlformats.org/officeDocument/2006/relationships/slideMaster" Target="/ppt/slideLayouts/slideMasters/slideMaster1.xml" Id="rId1" /><Relationship Type="http://schemas.openxmlformats.org/officeDocument/2006/relationships/theme" Target="/ppt/slideLayouts/slideMasters/theme/theme1.xml" Id="rId3" /><Relationship Type="http://schemas.openxmlformats.org/officeDocument/2006/relationships/slide" Target="/ppt/slides/slide2.xml" Id="Rad0a1826670a4e9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1.xml" Id="rId1" /></Relationships>
</file>

<file path=ppt/slideLayouts/slideLayout1.xml><?xml version="1.0" encoding="utf-8"?>
<p:sldLayout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"/>
          <p:cNvSpPr>
            <a:spLocks xmlns:a="http://schemas.openxmlformats.org/drawingml/2006/main" noGrp="1"/>
          </p:cNvSpPr>
          <p:nvPr/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/>
          </a:p>
        </p:txBody>
      </p:sp>
    </p:spTree>
  </p:cSld>
  <p:clrMapOvr>
    <a:masterClrMapping xmlns:a="http://schemas.openxmlformats.org/drawingml/2006/main"/>
  </p:clrMapOvr>
</p:sldLayout>
</file>

<file path=ppt/slideLayouts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Layouts/slideMasters/theme/theme1.xml" Id="rId3" /><Relationship Type="http://schemas.openxmlformats.org/officeDocument/2006/relationships/slideLayout" Target="/ppt/slideLayouts/slideLayout1.xml" Id="rId1" /></Relationships>
</file>

<file path=ppt/slideLayouts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"/>
          <p:cNvSpPr>
            <a:spLocks xmlns:a="http://schemas.openxmlformats.org/drawingml/2006/main" noGrp="1"/>
          </p:cNvSpPr>
          <p:nvPr/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</p:sldLayoutIdLst>
  <p:txStyles>
    <p:titleStyle/>
    <p:bodyStyle/>
    <p:otherStyle/>
  </p:txStyles>
</p:sldMaster>
</file>

<file path=ppt/slideLayouts/slideMasters/theme/theme1.xml><?xml version="1.0" encoding="utf-8"?>
<a:theme xmlns:a="http://schemas.openxmlformats.org/drawingml/2006/main" name="Telerik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noFill/>
        <a:pattFill/>
        <a:grpFill/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1a9d0bfe6d540ba" /></Relationships>
</file>

<file path=ppt/slides/slide1.xml><?xml version="1.0" encoding="utf-8"?>
<p:sld xmlns:p="http://schemas.openxmlformats.org/presentationml/2006/main">
  <p:cSld>
    <p:bg>
      <p:bgPr>
        <a:noFill xmlns:a="http://schemas.openxmlformats.org/drawingml/2006/main"/>
        <a:effectLst xmlns:a="http://schemas.openxmlformats.org/drawingml/2006/main"/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"/>
          <p:cNvSpPr>
            <a:spLocks xmlns:a="http://schemas.openxmlformats.org/drawingml/2006/main" noGrp="1"/>
          </p:cNvSpPr>
          <p:nvPr/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914400" y="1828800"/>
            <a:ext cx="5943600" cy="4564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914400" y="1828800"/>
            <a:ext cx="5943600" cy="4564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914400" y="1828800"/>
            <a:ext cx="5943600" cy="22824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986400" y="1958400"/>
            <a:ext cx="108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7DEE8"/>
          </a:solidFill>
        </p:spPr>
        <p:txBody>
          <a:bodyPr xmlns:a="http://schemas.openxmlformats.org/drawingml/2006/main" horzOverflow="overflow" wrap="square" lIns="25560" tIns="0" rIns="25559" bIns="0" rtlCol="0" anchor="t">
            <a:noAutofit/>
          </a:bodyPr>
          <a:p xmlns:a="http://schemas.openxmlformats.org/drawingml/2006/main">
            <a:pPr algn="l" rtl="0">
              <a:lnSpc>
                <a:spcPct val="95000"/>
              </a:lnSpc>
            </a:pPr>
            <a:r>
              <a:rPr sz="1000" b="0" i="0" u="none" strike="noStrike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endParaRPr lang="en-US" sz="1000" b="0" i="0" u="none" strike="noStrike" dirty="0" err="1">
              <a:solidFill>
                <a:srgbClr val="000000"/>
              </a:solidFill>
              <a:latin typeface="Arial" pitchFamily="34" charset="0"/>
              <a:ea typeface="Arial" pitchFamily="34" charset="0"/>
            </a:endParaRPr>
          </a:p>
        </p:txBody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914400" y="4111200"/>
            <a:ext cx="5943600" cy="22824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986400" y="4240800"/>
            <a:ext cx="1080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7DEE8"/>
          </a:solidFill>
        </p:spPr>
        <p:txBody>
          <a:bodyPr xmlns:a="http://schemas.openxmlformats.org/drawingml/2006/main" horzOverflow="overflow" wrap="square" lIns="25560" tIns="0" rIns="25559" bIns="0" rtlCol="0" anchor="t">
            <a:noAutofit/>
          </a:bodyPr>
          <a:p xmlns:a="http://schemas.openxmlformats.org/drawingml/2006/main">
            <a:pPr algn="l" rtl="0">
              <a:lnSpc>
                <a:spcPct val="95000"/>
              </a:lnSpc>
            </a:pPr>
            <a:r>
              <a:rPr sz="1000" b="0" i="0" u="none" strike="noStrike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</a:t>
            </a:r>
            <a:endParaRPr lang="en-US" sz="1000" b="0" i="0" u="none" strike="noStrike" dirty="0" err="1">
              <a:solidFill>
                <a:srgbClr val="000000"/>
              </a:solidFill>
              <a:latin typeface="Arial" pitchFamily="34" charset="0"/>
              <a:ea typeface="Arial" pitchFamily="34" charset="0"/>
            </a:endParaRPr>
          </a:p>
        </p:txBody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914400" y="914400"/>
            <a:ext cx="5943600" cy="9144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sp>
      <p:sp>
        <p:nvSpPr>
          <p:cNvPr id="3" name=""/>
          <p:cNvSpPr/>
          <p:nvPr/>
        </p:nvSpPr>
        <p:spPr bwMode="auto">
          <a:xfrm xmlns:a="http://schemas.openxmlformats.org/drawingml/2006/main">
            <a:off x="914400" y="8229600"/>
            <a:ext cx="5943600" cy="9144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sp>
    </p:spTree>
  </p:cSld>
  <p:clrMapOvr>
    <a:masterClrMapping xmlns:a="http://schemas.openxmlformats.org/drawingml/2006/main"/>
  </p:clrMapOvr>
</p:sld>
</file>

<file path=ppt/slides/slide2.xml><?xml version="1.0" encoding="utf-8"?>
<p:sld xmlns:a="http://schemas.openxmlformats.org/drawingml/2006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"/>
          <p:cNvSpPr>
            <a:spLocks xmlns:a="http://schemas.openxmlformats.org/drawingml/2006/main" noGrp="1"/>
          </p:cNvSpPr>
          <p:nvPr/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"/>
          <p:cNvSpPr/>
          <p:nvPr/>
        </p:nvSpPr>
        <p:spPr bwMode="auto">
          <a:xfrm>
            <a:off x="914400" y="1828800"/>
            <a:ext cx="5943600" cy="4564800"/>
          </a:xfrm>
          <a:prstGeom prst="rect">
            <a:avLst/>
          </a:prstGeom>
          <a:noFill/>
        </p:spPr>
      </p:sp>
      <p:sp>
        <p:nvSpPr>
          <p:cNvPr id="3" name=""/>
          <p:cNvSpPr/>
          <p:nvPr/>
        </p:nvSpPr>
        <p:spPr bwMode="auto">
          <a:xfrm>
            <a:off x="914400" y="1828800"/>
            <a:ext cx="5943600" cy="4564800"/>
          </a:xfrm>
          <a:prstGeom prst="rect">
            <a:avLst/>
          </a:prstGeom>
          <a:noFill/>
        </p:spPr>
      </p:sp>
      <p:sp>
        <p:nvSpPr>
          <p:cNvPr id="3" name=""/>
          <p:cNvSpPr/>
          <p:nvPr/>
        </p:nvSpPr>
        <p:spPr bwMode="auto">
          <a:xfrm>
            <a:off x="914400" y="1828800"/>
            <a:ext cx="5943600" cy="2282400"/>
          </a:xfrm>
          <a:prstGeom prst="rect">
            <a:avLst/>
          </a:prstGeom>
          <a:noFill/>
        </p:spPr>
      </p:sp>
      <p:sp>
        <p:nvSpPr>
          <p:cNvPr id="3" name=""/>
          <p:cNvSpPr/>
          <p:nvPr/>
        </p:nvSpPr>
        <p:spPr bwMode="auto">
          <a:xfrm>
            <a:off x="914400" y="2282400"/>
            <a:ext cx="5943600" cy="1828800"/>
          </a:xfrm>
          <a:prstGeom prst="rect">
            <a:avLst/>
          </a:prstGeom>
          <a:noFill/>
        </p:spPr>
      </p:sp>
      <p:sp>
        <p:nvSpPr>
          <p:cNvPr id="3" name=""/>
          <p:cNvSpPr/>
          <p:nvPr/>
        </p:nvSpPr>
        <p:spPr bwMode="auto">
          <a:xfrm>
            <a:off x="914400" y="2282400"/>
            <a:ext cx="5943600" cy="1828800"/>
          </a:xfrm>
          <a:prstGeom prst="rect">
            <a:avLst/>
          </a:prstGeom>
          <a:noFill/>
        </p:spPr>
      </p:sp>
      <p:sp>
        <p:nvSpPr>
          <p:cNvPr id="3" name=""/>
          <p:cNvSpPr/>
          <p:nvPr/>
        </p:nvSpPr>
        <p:spPr bwMode="auto">
          <a:xfrm>
            <a:off x="914400" y="2282400"/>
            <a:ext cx="5943600" cy="1828800"/>
          </a:xfrm>
          <a:prstGeom prst="rect">
            <a:avLst/>
          </a:prstGeom>
          <a:noFill/>
        </p:spPr>
      </p:sp>
      <p:sp>
        <p:nvSpPr>
          <p:cNvPr id="3" name=""/>
          <p:cNvSpPr/>
          <p:nvPr/>
        </p:nvSpPr>
        <p:spPr bwMode="auto">
          <a:xfrm>
            <a:off x="914400" y="2282400"/>
            <a:ext cx="5943600" cy="1828800"/>
          </a:xfrm>
          <a:prstGeom prst="rect">
            <a:avLst/>
          </a:prstGeom>
          <a:solidFill>
            <a:srgbClr val="B9CDE5"/>
          </a:solidFill>
        </p:spPr>
      </p:sp>
      <p:sp>
        <p:nvSpPr>
          <p:cNvPr id="3" name=""/>
          <p:cNvSpPr/>
          <p:nvPr/>
        </p:nvSpPr>
        <p:spPr bwMode="auto">
          <a:xfrm>
            <a:off x="2534400" y="2628000"/>
            <a:ext cx="1080000" cy="360000"/>
          </a:xfrm>
          <a:prstGeom prst="rect">
            <a:avLst/>
          </a:prstGeom>
          <a:noFill/>
        </p:spPr>
        <p:txBody>
          <a:bodyPr horzOverflow="overflow" wrap="square" lIns="25559" tIns="0" rIns="25559" bIns="0" rtlCol="0" anchor="t">
            <a:noAutofit/>
          </a:bodyPr>
          <a:p>
            <a:pPr algn="l" rtl="0">
              <a:lnSpc>
                <a:spcPct val="95000"/>
              </a:lnSpc>
            </a:pPr>
            <a:r>
              <a:rPr sz="1000" b="0" i="0" u="none" strike="noStrike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/>
            </a:r>
            <a:endParaRPr lang="en-US" sz="1000" b="0" i="0" u="none" strike="noStrike" dirty="0" err="1">
              <a:solidFill>
                <a:srgbClr val="000000"/>
              </a:solidFill>
              <a:latin typeface="Arial" pitchFamily="34" charset="0"/>
              <a:ea typeface="Arial" pitchFamily="34" charset="0"/>
            </a:endParaRPr>
          </a:p>
        </p:txBody>
      </p:sp>
      <p:sp>
        <p:nvSpPr>
          <p:cNvPr id="3" name=""/>
          <p:cNvSpPr/>
          <p:nvPr/>
        </p:nvSpPr>
        <p:spPr bwMode="auto">
          <a:xfrm>
            <a:off x="2570400" y="3276000"/>
            <a:ext cx="1080000" cy="360000"/>
          </a:xfrm>
          <a:prstGeom prst="rect">
            <a:avLst/>
          </a:prstGeom>
          <a:noFill/>
        </p:spPr>
        <p:txBody>
          <a:bodyPr horzOverflow="overflow" wrap="square" lIns="25559" tIns="0" rIns="25559" bIns="0" rtlCol="0" anchor="t">
            <a:noAutofit/>
          </a:bodyPr>
          <a:p>
            <a:pPr algn="l" rtl="0">
              <a:lnSpc>
                <a:spcPct val="95000"/>
              </a:lnSpc>
            </a:pPr>
            <a:r>
              <a:rPr sz="1000" b="0" i="0" u="none" strike="noStrike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/>
            </a:r>
            <a:endParaRPr lang="en-US" sz="1000" b="0" i="0" u="none" strike="noStrike" dirty="0" err="1">
              <a:solidFill>
                <a:srgbClr val="000000"/>
              </a:solidFill>
              <a:latin typeface="Arial" pitchFamily="34" charset="0"/>
              <a:ea typeface="Arial" pitchFamily="34" charset="0"/>
            </a:endParaRPr>
          </a:p>
        </p:txBody>
      </p:sp>
      <p:sp>
        <p:nvSpPr>
          <p:cNvPr id="3" name=""/>
          <p:cNvSpPr/>
          <p:nvPr/>
        </p:nvSpPr>
        <p:spPr bwMode="auto">
          <a:xfrm>
            <a:off x="914400" y="4111200"/>
            <a:ext cx="5943600" cy="2282400"/>
          </a:xfrm>
          <a:prstGeom prst="rect">
            <a:avLst/>
          </a:prstGeom>
          <a:noFill/>
        </p:spPr>
      </p:sp>
      <p:sp>
        <p:nvSpPr>
          <p:cNvPr id="3" name=""/>
          <p:cNvSpPr/>
          <p:nvPr/>
        </p:nvSpPr>
        <p:spPr bwMode="auto">
          <a:xfrm>
            <a:off x="914400" y="4564800"/>
            <a:ext cx="5943600" cy="1828800"/>
          </a:xfrm>
          <a:prstGeom prst="rect">
            <a:avLst/>
          </a:prstGeom>
          <a:noFill/>
        </p:spPr>
      </p:sp>
      <p:sp>
        <p:nvSpPr>
          <p:cNvPr id="3" name=""/>
          <p:cNvSpPr/>
          <p:nvPr/>
        </p:nvSpPr>
        <p:spPr bwMode="auto">
          <a:xfrm>
            <a:off x="914400" y="4564800"/>
            <a:ext cx="5943600" cy="1828800"/>
          </a:xfrm>
          <a:prstGeom prst="rect">
            <a:avLst/>
          </a:prstGeom>
          <a:noFill/>
        </p:spPr>
      </p:sp>
      <p:sp>
        <p:nvSpPr>
          <p:cNvPr id="3" name=""/>
          <p:cNvSpPr/>
          <p:nvPr/>
        </p:nvSpPr>
        <p:spPr bwMode="auto">
          <a:xfrm>
            <a:off x="914400" y="4564800"/>
            <a:ext cx="5943600" cy="1828800"/>
          </a:xfrm>
          <a:prstGeom prst="rect">
            <a:avLst/>
          </a:prstGeom>
          <a:noFill/>
        </p:spPr>
      </p:sp>
      <p:sp>
        <p:nvSpPr>
          <p:cNvPr id="3" name=""/>
          <p:cNvSpPr/>
          <p:nvPr/>
        </p:nvSpPr>
        <p:spPr bwMode="auto">
          <a:xfrm>
            <a:off x="914400" y="4564800"/>
            <a:ext cx="5943600" cy="1828800"/>
          </a:xfrm>
          <a:prstGeom prst="rect">
            <a:avLst/>
          </a:prstGeom>
          <a:solidFill>
            <a:srgbClr val="B9CDE5"/>
          </a:solidFill>
        </p:spPr>
      </p:sp>
      <p:sp>
        <p:nvSpPr>
          <p:cNvPr id="3" name=""/>
          <p:cNvSpPr/>
          <p:nvPr/>
        </p:nvSpPr>
        <p:spPr bwMode="auto">
          <a:xfrm>
            <a:off x="2534400" y="4910400"/>
            <a:ext cx="1080000" cy="360000"/>
          </a:xfrm>
          <a:prstGeom prst="rect">
            <a:avLst/>
          </a:prstGeom>
          <a:noFill/>
        </p:spPr>
        <p:txBody>
          <a:bodyPr horzOverflow="overflow" wrap="square" lIns="25559" tIns="0" rIns="25559" bIns="0" rtlCol="0" anchor="t">
            <a:noAutofit/>
          </a:bodyPr>
          <a:p>
            <a:pPr algn="l" rtl="0">
              <a:lnSpc>
                <a:spcPct val="95000"/>
              </a:lnSpc>
            </a:pPr>
            <a:r>
              <a:rPr sz="1000" b="0" i="0" u="none" strike="noStrike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/>
            </a:r>
            <a:endParaRPr lang="en-US" sz="1000" b="0" i="0" u="none" strike="noStrike" dirty="0" err="1">
              <a:solidFill>
                <a:srgbClr val="000000"/>
              </a:solidFill>
              <a:latin typeface="Arial" pitchFamily="34" charset="0"/>
              <a:ea typeface="Arial" pitchFamily="34" charset="0"/>
            </a:endParaRPr>
          </a:p>
        </p:txBody>
      </p:sp>
      <p:sp>
        <p:nvSpPr>
          <p:cNvPr id="3" name=""/>
          <p:cNvSpPr/>
          <p:nvPr/>
        </p:nvSpPr>
        <p:spPr bwMode="auto">
          <a:xfrm>
            <a:off x="2570400" y="5558400"/>
            <a:ext cx="1080000" cy="360000"/>
          </a:xfrm>
          <a:prstGeom prst="rect">
            <a:avLst/>
          </a:prstGeom>
          <a:noFill/>
        </p:spPr>
        <p:txBody>
          <a:bodyPr horzOverflow="overflow" wrap="square" lIns="25559" tIns="0" rIns="25559" bIns="0" rtlCol="0" anchor="t">
            <a:noAutofit/>
          </a:bodyPr>
          <a:p>
            <a:pPr algn="l" rtl="0">
              <a:lnSpc>
                <a:spcPct val="95000"/>
              </a:lnSpc>
            </a:pPr>
            <a:r>
              <a:rPr sz="1000" b="0" i="0" u="none" strike="noStrike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/>
            </a:r>
            <a:endParaRPr lang="en-US" sz="1000" b="0" i="0" u="none" strike="noStrike" dirty="0" err="1">
              <a:solidFill>
                <a:srgbClr val="000000"/>
              </a:solidFill>
              <a:latin typeface="Arial" pitchFamily="34" charset="0"/>
              <a:ea typeface="Arial" pitchFamily="34" charset="0"/>
            </a:endParaRPr>
          </a:p>
        </p:txBody>
      </p:sp>
      <p:sp>
        <p:nvSpPr>
          <p:cNvPr id="3" name=""/>
          <p:cNvSpPr/>
          <p:nvPr/>
        </p:nvSpPr>
        <p:spPr bwMode="auto">
          <a:xfrm>
            <a:off x="914400" y="914400"/>
            <a:ext cx="5943600" cy="914400"/>
          </a:xfrm>
          <a:prstGeom prst="rect">
            <a:avLst/>
          </a:prstGeom>
          <a:noFill/>
        </p:spPr>
      </p:sp>
      <p:sp>
        <p:nvSpPr>
          <p:cNvPr id="3" name=""/>
          <p:cNvSpPr/>
          <p:nvPr/>
        </p:nvSpPr>
        <p:spPr bwMode="auto">
          <a:xfrm>
            <a:off x="914400" y="8229600"/>
            <a:ext cx="5943600" cy="914400"/>
          </a:xfrm>
          <a:prstGeom prst="rect">
            <a:avLst/>
          </a:prstGeom>
          <a:noFill/>
        </p:spPr>
      </p:sp>
    </p:spTree>
  </p:cSld>
  <p:clrMapOvr>
    <a:masterClrMapping xmlns:a="http://schemas.openxmlformats.org/drawingml/2006/main"/>
  </p:clrMapOvr>
</p:sld>
</file>