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0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7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9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5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9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4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3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8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EF57F-E797-4DCD-B065-3EC634B9B45A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A78E0-143A-4DC8-AE37-F9CFCFA6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8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lerik.com/WindowsPhoneFT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30480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Help us get </a:t>
            </a:r>
            <a:r>
              <a:rPr lang="en-US" dirty="0"/>
              <a:t>f</a:t>
            </a:r>
            <a:r>
              <a:rPr lang="en-US" dirty="0" smtClean="0"/>
              <a:t>unding for the User Group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 each Windows Phone App our group submits, Telerik, Microsoft and </a:t>
            </a:r>
            <a:r>
              <a:rPr lang="en-US" dirty="0" err="1" smtClean="0"/>
              <a:t>PreEmptive</a:t>
            </a:r>
            <a:r>
              <a:rPr lang="en-US" dirty="0" smtClean="0"/>
              <a:t> will donate $100 to our user group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get to keep the app and all royalties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will receive free WP7 tools from Telerik and free run-time analytics from </a:t>
            </a:r>
            <a:r>
              <a:rPr lang="en-US" dirty="0" err="1" smtClean="0"/>
              <a:t>PreEmptive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Twitter </a:t>
            </a:r>
            <a:r>
              <a:rPr lang="en-US" dirty="0" err="1" smtClean="0"/>
              <a:t>hashtag</a:t>
            </a:r>
            <a:r>
              <a:rPr lang="en-US" dirty="0" smtClean="0"/>
              <a:t> #WP7_FTW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200" y="50292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hlinkClick r:id="rId3"/>
              </a:rPr>
              <a:t>www.telerik.com/WindowsPhoneFTW</a:t>
            </a:r>
            <a:endParaRPr lang="en-US" sz="2400" b="1" dirty="0" smtClean="0"/>
          </a:p>
        </p:txBody>
      </p:sp>
      <p:pic>
        <p:nvPicPr>
          <p:cNvPr id="1026" name="Picture 2" descr="C:\Users\KRSMAN~1\AppData\Local\Temp\1\Rar$DI00.097\telerikLogo-web-450x180px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86157"/>
            <a:ext cx="2438665" cy="97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blogs.zdnet.com/images/microsoft-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763" y="5791854"/>
            <a:ext cx="3356474" cy="809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74597"/>
            <a:ext cx="2159237" cy="42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5490865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Sponsored by: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85450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Sasha Krsmanovic</dc:creator>
  <cp:lastModifiedBy>Sasha Krsmanovic</cp:lastModifiedBy>
  <cp:revision>3</cp:revision>
  <dcterms:created xsi:type="dcterms:W3CDTF">2011-02-15T17:46:52Z</dcterms:created>
  <dcterms:modified xsi:type="dcterms:W3CDTF">2011-02-15T19:47:06Z</dcterms:modified>
</cp:coreProperties>
</file>