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311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301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787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67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89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7594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79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78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549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36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80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EF57F-E797-4DCD-B065-3EC634B9B45A}" type="datetimeFigureOut">
              <a:rPr lang="en-US" smtClean="0"/>
              <a:t>2/15/2011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A78E0-143A-4DC8-AE37-F9CFCFA622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81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lerik.com/WindowsPhoneFTW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8600" y="3048000"/>
            <a:ext cx="8458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Help us get </a:t>
            </a:r>
            <a:r>
              <a:rPr lang="en-US" dirty="0"/>
              <a:t>f</a:t>
            </a:r>
            <a:r>
              <a:rPr lang="en-US" dirty="0" smtClean="0"/>
              <a:t>unding for the User Group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For each Windows Phone App our group submits, Telerik, Microsoft and </a:t>
            </a:r>
            <a:r>
              <a:rPr lang="en-US" dirty="0" err="1" smtClean="0"/>
              <a:t>PreEmptive</a:t>
            </a:r>
            <a:r>
              <a:rPr lang="en-US" dirty="0" smtClean="0"/>
              <a:t> will donate $100 to our user group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You get to keep the app and all royalties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You will receive free WP7 tools from Telerik and free run-time analytics from </a:t>
            </a:r>
            <a:r>
              <a:rPr lang="en-US" dirty="0" err="1" smtClean="0"/>
              <a:t>PreEmptive</a:t>
            </a:r>
            <a:endParaRPr lang="en-US" dirty="0" smtClean="0"/>
          </a:p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Twitter </a:t>
            </a:r>
            <a:r>
              <a:rPr lang="en-US" dirty="0" err="1" smtClean="0"/>
              <a:t>hashtag</a:t>
            </a:r>
            <a:r>
              <a:rPr lang="en-US" dirty="0" smtClean="0"/>
              <a:t> #WP7_FTW</a:t>
            </a:r>
          </a:p>
          <a:p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457200" y="5029200"/>
            <a:ext cx="845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hlinkClick r:id="rId3"/>
              </a:rPr>
              <a:t>www.telerik.com/WindowsPhoneFTW</a:t>
            </a:r>
            <a:endParaRPr lang="en-US" sz="2400" b="1" dirty="0" smtClean="0"/>
          </a:p>
        </p:txBody>
      </p:sp>
      <p:pic>
        <p:nvPicPr>
          <p:cNvPr id="1026" name="Picture 2" descr="C:\Users\KRSMAN~1\AppData\Local\Temp\1\Rar$DI00.097\telerikLogo-web-450x180p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5786157"/>
            <a:ext cx="2438665" cy="975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logs.zdnet.com/images/microsoft-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3763" y="5791854"/>
            <a:ext cx="3356474" cy="80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5974597"/>
            <a:ext cx="2159237" cy="4218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4800" y="5490865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 smtClean="0"/>
              <a:t>Sponsored by:</a:t>
            </a:r>
            <a:endParaRPr lang="en-US" b="1" u="sng" dirty="0"/>
          </a:p>
        </p:txBody>
      </p:sp>
    </p:spTree>
    <p:extLst>
      <p:ext uri="{BB962C8B-B14F-4D97-AF65-F5344CB8AC3E}">
        <p14:creationId xmlns:p14="http://schemas.microsoft.com/office/powerpoint/2010/main" val="285450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61</Words>
  <Application>Microsoft Office PowerPoint</Application>
  <PresentationFormat>On-screen Show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Sasha Krsmanovic</dc:creator>
  <cp:lastModifiedBy>Sasha Krsmanovic</cp:lastModifiedBy>
  <cp:revision>3</cp:revision>
  <dcterms:created xsi:type="dcterms:W3CDTF">2011-02-15T17:46:52Z</dcterms:created>
  <dcterms:modified xsi:type="dcterms:W3CDTF">2011-02-15T19:47:06Z</dcterms:modified>
</cp:coreProperties>
</file>