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6" r:id="rId5"/>
    <p:sldId id="263" r:id="rId6"/>
    <p:sldId id="267" r:id="rId7"/>
    <p:sldId id="262" r:id="rId8"/>
    <p:sldId id="269" r:id="rId9"/>
    <p:sldId id="260" r:id="rId10"/>
    <p:sldId id="265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F969D-451F-4DF7-813B-366F0FEAD72D}" type="datetimeFigureOut">
              <a:rPr lang="en-US" smtClean="0"/>
              <a:pPr/>
              <a:t>2/3/2009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0C36C-C075-4A8C-AC05-9A90484A6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59025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</a:rPr>
              <a:t>Telerik Reporting 101</a:t>
            </a:r>
            <a:endParaRPr lang="en-US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2133600"/>
          </a:xfrm>
        </p:spPr>
        <p:txBody>
          <a:bodyPr/>
          <a:lstStyle/>
          <a:p>
            <a:r>
              <a:rPr lang="en-US" dirty="0" smtClean="0"/>
              <a:t>with Kevin Babcock</a:t>
            </a:r>
          </a:p>
          <a:p>
            <a:r>
              <a:rPr lang="en-US" smtClean="0"/>
              <a:t>January 29, 2009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Resources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9718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blogs.telerik.com/</a:t>
            </a:r>
            <a:r>
              <a:rPr lang="en-US" sz="3200" b="1" dirty="0" err="1" smtClean="0">
                <a:solidFill>
                  <a:schemeClr val="bg1">
                    <a:lumMod val="50000"/>
                  </a:schemeClr>
                </a:solidFill>
              </a:rPr>
              <a:t>kevinbabcock</a:t>
            </a:r>
            <a:endParaRPr 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65760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tv.telerik.com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35358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www.telerik.com/support/trainer/reporting.aspx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33737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>
                    <a:lumMod val="50000"/>
                  </a:schemeClr>
                </a:solidFill>
              </a:rPr>
              <a:t>www.telerik.com/products/reporting.aspx</a:t>
            </a:r>
            <a:endParaRPr 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590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Questions?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accent6">
                    <a:lumMod val="75000"/>
                  </a:schemeClr>
                </a:solidFill>
              </a:rPr>
              <a:t>Agenda</a:t>
            </a:r>
            <a:endParaRPr lang="en-US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000" y="20574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 Introduction to reporting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05000" y="2526268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 Reporting, the Telerik way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298198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 </a:t>
            </a:r>
            <a:r>
              <a:rPr lang="en-US" sz="2800" dirty="0" smtClean="0"/>
              <a:t>Demos, Demos, Demos</a:t>
            </a:r>
            <a:endParaRPr lang="en-US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905000" y="34290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 </a:t>
            </a:r>
            <a:r>
              <a:rPr lang="en-US" sz="2800" dirty="0" smtClean="0"/>
              <a:t>Looking Forward</a:t>
            </a:r>
            <a:endParaRPr lang="en-US" sz="28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905000" y="3897868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 </a:t>
            </a:r>
            <a:r>
              <a:rPr lang="en-US" sz="2800" dirty="0" smtClean="0"/>
              <a:t>Q &amp; A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Introduction to Reporting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2133600"/>
            <a:ext cx="7772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is a reporting solution?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</a:t>
            </a:r>
            <a:r>
              <a:rPr lang="en-US" sz="2400" dirty="0" smtClean="0"/>
              <a:t>Many definitions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400" dirty="0" smtClean="0"/>
              <a:t>  Ultimately, they all do one thing: generate reports</a:t>
            </a:r>
          </a:p>
          <a:p>
            <a:pPr lvl="2">
              <a:buSzPct val="75000"/>
              <a:buBlip>
                <a:blip r:embed="rId3"/>
              </a:buBlip>
            </a:pPr>
            <a:r>
              <a:rPr lang="en-US" sz="2400" dirty="0" smtClean="0"/>
              <a:t>  </a:t>
            </a:r>
            <a:r>
              <a:rPr lang="en-US" sz="2200" dirty="0" smtClean="0"/>
              <a:t>Layout based on a set of “rules”</a:t>
            </a:r>
          </a:p>
          <a:p>
            <a:pPr lvl="2">
              <a:buSzPct val="75000"/>
              <a:buBlip>
                <a:blip r:embed="rId3"/>
              </a:buBlip>
            </a:pPr>
            <a:r>
              <a:rPr lang="en-US" sz="2400" dirty="0" smtClean="0"/>
              <a:t>  </a:t>
            </a:r>
            <a:r>
              <a:rPr lang="en-US" sz="2200" dirty="0" smtClean="0"/>
              <a:t>Data is pulled from a data store</a:t>
            </a:r>
          </a:p>
          <a:p>
            <a:pPr lvl="2">
              <a:buSzPct val="75000"/>
              <a:buBlip>
                <a:blip r:embed="rId3"/>
              </a:buBlip>
            </a:pPr>
            <a:r>
              <a:rPr lang="en-US" sz="2200" dirty="0" smtClean="0"/>
              <a:t>   Can apply analytics to the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6800" y="4631829"/>
            <a:ext cx="5791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What </a:t>
            </a:r>
            <a:r>
              <a:rPr lang="en-US" sz="3200" i="1" dirty="0" smtClean="0"/>
              <a:t>isn’t</a:t>
            </a:r>
            <a:r>
              <a:rPr lang="en-US" sz="3200" dirty="0" smtClean="0"/>
              <a:t> a reporting solution?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 </a:t>
            </a:r>
            <a:r>
              <a:rPr lang="en-US" sz="2400" dirty="0" smtClean="0"/>
              <a:t>A Word document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400" dirty="0" smtClean="0"/>
              <a:t>  A “flexible” page designer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400" dirty="0" smtClean="0"/>
              <a:t>  A </a:t>
            </a:r>
            <a:r>
              <a:rPr lang="en-US" sz="2400" dirty="0" err="1" smtClean="0"/>
              <a:t>DataGrid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Introduction to Reporting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2133600"/>
            <a:ext cx="86106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Why are reporting solutions important?</a:t>
            </a:r>
          </a:p>
          <a:p>
            <a:endParaRPr lang="en-US" sz="2200" dirty="0" smtClean="0"/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</a:t>
            </a:r>
            <a:r>
              <a:rPr lang="en-US" sz="2200" dirty="0" smtClean="0"/>
              <a:t>Businesses collect tons of information</a:t>
            </a:r>
          </a:p>
          <a:p>
            <a:pPr lvl="2">
              <a:buSzPct val="100000"/>
              <a:buBlip>
                <a:blip r:embed="rId3"/>
              </a:buBlip>
            </a:pPr>
            <a:r>
              <a:rPr lang="en-US" sz="2200" dirty="0" smtClean="0"/>
              <a:t> Most of this information goes unused </a:t>
            </a:r>
          </a:p>
          <a:p>
            <a:pPr lvl="2">
              <a:buSzPct val="100000"/>
              <a:buBlip>
                <a:blip r:embed="rId3"/>
              </a:buBlip>
            </a:pPr>
            <a:r>
              <a:rPr lang="en-US" sz="2200" dirty="0" smtClean="0"/>
              <a:t> Unused information delivers no value to the business</a:t>
            </a:r>
          </a:p>
          <a:p>
            <a:pPr lvl="2">
              <a:buSzPct val="100000"/>
            </a:pPr>
            <a:endParaRPr lang="en-US" sz="2200" dirty="0" smtClean="0"/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Reporting solutions transform “information” into “knowledge”</a:t>
            </a:r>
          </a:p>
          <a:p>
            <a:pPr lvl="2">
              <a:buSzPct val="100000"/>
              <a:buBlip>
                <a:blip r:embed="rId3"/>
              </a:buBlip>
            </a:pPr>
            <a:r>
              <a:rPr lang="en-US" sz="2200" dirty="0" smtClean="0"/>
              <a:t> Data now becomes relevant to the decision-making process</a:t>
            </a:r>
          </a:p>
          <a:p>
            <a:pPr lvl="1">
              <a:buSzPct val="100000"/>
            </a:pPr>
            <a:endParaRPr lang="en-US" sz="2200" dirty="0" smtClean="0"/>
          </a:p>
          <a:p>
            <a:pPr lvl="1">
              <a:buSzPct val="75000"/>
              <a:buBlip>
                <a:blip r:embed="rId3"/>
              </a:buBlip>
            </a:pPr>
            <a:r>
              <a:rPr lang="en-US" sz="2400" dirty="0" smtClean="0"/>
              <a:t>  </a:t>
            </a:r>
            <a:r>
              <a:rPr lang="en-US" sz="2200" dirty="0" smtClean="0"/>
              <a:t>Businesses that don’t engage in this process are failing to                                 	 maximize the effectiveness of their business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Reporting, the Telerik Way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133600"/>
            <a:ext cx="7772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Unique design surface in Visual Studio 2005/2008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 </a:t>
            </a:r>
            <a:r>
              <a:rPr lang="en-US" sz="2200" dirty="0" smtClean="0"/>
              <a:t>WYSIWYG designer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400" dirty="0" smtClean="0"/>
              <a:t> </a:t>
            </a:r>
            <a:r>
              <a:rPr lang="en-US" sz="2200" dirty="0" smtClean="0"/>
              <a:t>Designer surface simulates graph paper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400" dirty="0" smtClean="0"/>
              <a:t> </a:t>
            </a:r>
            <a:r>
              <a:rPr lang="en-US" sz="2200" dirty="0" smtClean="0"/>
              <a:t>Intuitive workspace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3916740"/>
            <a:ext cx="77724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Extensive data source support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 SQL Server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  Business objects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  XML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  Web services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400" dirty="0" smtClean="0"/>
              <a:t> </a:t>
            </a:r>
            <a:r>
              <a:rPr lang="en-US" sz="2200" dirty="0" smtClean="0"/>
              <a:t>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Reporting, the Telerik Way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133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Easy and Intuitive Wizards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  Create complex reports in minutes without writing any code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sz="2200" dirty="0" smtClean="0"/>
              <a:t>  Conversion and upgrade wizards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657600"/>
            <a:ext cx="77724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Export to many formats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</a:t>
            </a:r>
            <a:r>
              <a:rPr lang="en-US" sz="2200" dirty="0" smtClean="0"/>
              <a:t> PDF, Excel, RTF, CSV, JPEG, PNG, GIF, BMP, etc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4876800"/>
            <a:ext cx="7772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Report viewers for both Windows and the Web</a:t>
            </a:r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</a:t>
            </a:r>
            <a:r>
              <a:rPr lang="en-US" sz="2200" dirty="0" err="1" smtClean="0"/>
              <a:t>WinForms</a:t>
            </a:r>
            <a:r>
              <a:rPr lang="en-US" sz="2200" dirty="0" smtClean="0"/>
              <a:t> and ASP.NET report viewer controls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4724400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DEMOS!</a:t>
            </a:r>
            <a:b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DEMOS!</a:t>
            </a:r>
            <a:b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sz="7200" b="1" dirty="0" smtClean="0">
                <a:solidFill>
                  <a:schemeClr val="accent6">
                    <a:lumMod val="75000"/>
                  </a:schemeClr>
                </a:solidFill>
              </a:rPr>
              <a:t>DEMOS!</a:t>
            </a:r>
            <a:endParaRPr lang="en-US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Looking Forward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1336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Q1 2009  Release – End of February</a:t>
            </a:r>
            <a:endParaRPr lang="en-US" sz="3600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762000" y="3048000"/>
            <a:ext cx="777240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New Reporting Features </a:t>
            </a:r>
            <a:endParaRPr lang="en-US" sz="3600" dirty="0" smtClean="0"/>
          </a:p>
          <a:p>
            <a:pPr lvl="1">
              <a:buSzPct val="100000"/>
              <a:buBlip>
                <a:blip r:embed="rId3"/>
              </a:buBlip>
            </a:pPr>
            <a:r>
              <a:rPr lang="en-US" dirty="0" smtClean="0"/>
              <a:t>     </a:t>
            </a:r>
            <a:r>
              <a:rPr lang="en-US" sz="2800" dirty="0" smtClean="0"/>
              <a:t>Html Text Box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800" dirty="0" smtClean="0"/>
              <a:t> </a:t>
            </a:r>
            <a:r>
              <a:rPr lang="en-US" sz="2800" dirty="0" smtClean="0"/>
              <a:t> Mail Merge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800" dirty="0" smtClean="0"/>
              <a:t> </a:t>
            </a:r>
            <a:r>
              <a:rPr lang="en-US" sz="2800" dirty="0" smtClean="0"/>
              <a:t> Report Book</a:t>
            </a:r>
          </a:p>
          <a:p>
            <a:pPr lvl="1">
              <a:buSzPct val="75000"/>
              <a:buBlip>
                <a:blip r:embed="rId3"/>
              </a:buBlip>
            </a:pPr>
            <a:r>
              <a:rPr lang="en-US" sz="2800" dirty="0" smtClean="0"/>
              <a:t>  </a:t>
            </a:r>
            <a:r>
              <a:rPr lang="en-US" sz="2800" dirty="0" smtClean="0"/>
              <a:t>Cross Tab Support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58825"/>
            <a:ext cx="7772400" cy="1146175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</a:rPr>
              <a:t>Wrap Up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398693"/>
            <a:ext cx="8229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Reporting is important to help businesses transform data into knowledge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3733800"/>
            <a:ext cx="8305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Blip>
                <a:blip r:embed="rId3"/>
              </a:buBlip>
            </a:pPr>
            <a:r>
              <a:rPr lang="en-US" sz="2800" dirty="0" smtClean="0"/>
              <a:t> Telerik makes reporting easy for you with an intuitive and easy-to-use reporting tool in a familiar development environment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334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Telerik Reporting 101</vt:lpstr>
      <vt:lpstr>Agenda</vt:lpstr>
      <vt:lpstr>Introduction to Reporting</vt:lpstr>
      <vt:lpstr>Introduction to Reporting</vt:lpstr>
      <vt:lpstr>Reporting, the Telerik Way</vt:lpstr>
      <vt:lpstr>Reporting, the Telerik Way</vt:lpstr>
      <vt:lpstr>DEMOS! DEMOS! DEMOS!</vt:lpstr>
      <vt:lpstr>Looking Forward</vt:lpstr>
      <vt:lpstr>Wrap Up</vt:lpstr>
      <vt:lpstr>Resources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kevin</dc:creator>
  <cp:lastModifiedBy>kevin</cp:lastModifiedBy>
  <cp:revision>45</cp:revision>
  <dcterms:created xsi:type="dcterms:W3CDTF">2009-01-29T05:41:53Z</dcterms:created>
  <dcterms:modified xsi:type="dcterms:W3CDTF">2009-02-03T13:01:38Z</dcterms:modified>
</cp:coreProperties>
</file>