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58" r:id="rId6"/>
    <p:sldId id="261" r:id="rId7"/>
    <p:sldId id="262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-108" y="-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5F05-7E4D-4634-B563-5CAD5C0EA324}" type="datetimeFigureOut">
              <a:rPr lang="en-US" smtClean="0"/>
              <a:pPr/>
              <a:t>2/26/2009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1F6B-74FD-4DAF-8CAF-3E29B2423B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5F05-7E4D-4634-B563-5CAD5C0EA324}" type="datetimeFigureOut">
              <a:rPr lang="en-US" smtClean="0"/>
              <a:pPr/>
              <a:t>2/26/2009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1F6B-74FD-4DAF-8CAF-3E29B2423B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5F05-7E4D-4634-B563-5CAD5C0EA324}" type="datetimeFigureOut">
              <a:rPr lang="en-US" smtClean="0"/>
              <a:pPr/>
              <a:t>2/26/2009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1F6B-74FD-4DAF-8CAF-3E29B2423B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5F05-7E4D-4634-B563-5CAD5C0EA324}" type="datetimeFigureOut">
              <a:rPr lang="en-US" smtClean="0"/>
              <a:pPr/>
              <a:t>2/26/2009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1F6B-74FD-4DAF-8CAF-3E29B2423B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5F05-7E4D-4634-B563-5CAD5C0EA324}" type="datetimeFigureOut">
              <a:rPr lang="en-US" smtClean="0"/>
              <a:pPr/>
              <a:t>2/26/2009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1F6B-74FD-4DAF-8CAF-3E29B2423B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5F05-7E4D-4634-B563-5CAD5C0EA324}" type="datetimeFigureOut">
              <a:rPr lang="en-US" smtClean="0"/>
              <a:pPr/>
              <a:t>2/26/2009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1F6B-74FD-4DAF-8CAF-3E29B2423B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5F05-7E4D-4634-B563-5CAD5C0EA324}" type="datetimeFigureOut">
              <a:rPr lang="en-US" smtClean="0"/>
              <a:pPr/>
              <a:t>2/26/2009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1F6B-74FD-4DAF-8CAF-3E29B2423B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5F05-7E4D-4634-B563-5CAD5C0EA324}" type="datetimeFigureOut">
              <a:rPr lang="en-US" smtClean="0"/>
              <a:pPr/>
              <a:t>2/26/2009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1F6B-74FD-4DAF-8CAF-3E29B2423B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5F05-7E4D-4634-B563-5CAD5C0EA324}" type="datetimeFigureOut">
              <a:rPr lang="en-US" smtClean="0"/>
              <a:pPr/>
              <a:t>2/26/2009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1F6B-74FD-4DAF-8CAF-3E29B2423B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5F05-7E4D-4634-B563-5CAD5C0EA324}" type="datetimeFigureOut">
              <a:rPr lang="en-US" smtClean="0"/>
              <a:pPr/>
              <a:t>2/26/2009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1F6B-74FD-4DAF-8CAF-3E29B2423B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5F05-7E4D-4634-B563-5CAD5C0EA324}" type="datetimeFigureOut">
              <a:rPr lang="en-US" smtClean="0"/>
              <a:pPr/>
              <a:t>2/26/2009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1F6B-74FD-4DAF-8CAF-3E29B2423B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75F05-7E4D-4634-B563-5CAD5C0EA324}" type="datetimeFigureOut">
              <a:rPr lang="en-US" smtClean="0"/>
              <a:pPr/>
              <a:t>2/26/2009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41F6B-74FD-4DAF-8CAF-3E29B2423BB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971550"/>
            <a:ext cx="8077200" cy="110251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  <a:latin typeface="Raavi" pitchFamily="2" charset="0"/>
                <a:cs typeface="Raavi" pitchFamily="2" charset="0"/>
              </a:rPr>
              <a:t>TELERIK REPORTING:</a:t>
            </a:r>
            <a:endParaRPr lang="en-US" dirty="0">
              <a:solidFill>
                <a:schemeClr val="bg1">
                  <a:lumMod val="95000"/>
                </a:schemeClr>
              </a:solidFill>
              <a:latin typeface="Raavi" pitchFamily="2" charset="0"/>
              <a:cs typeface="Raavi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343150"/>
            <a:ext cx="3200400" cy="131445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</a:rPr>
              <a:t>WITH KEVIN BABCOCK</a:t>
            </a:r>
            <a:endParaRPr lang="en-US" sz="24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581150"/>
            <a:ext cx="9144000" cy="11025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Raavi" pitchFamily="2" charset="0"/>
                <a:ea typeface="+mj-ea"/>
                <a:cs typeface="Raavi" pitchFamily="2" charset="0"/>
              </a:rPr>
              <a:t>GET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Raavi" pitchFamily="2" charset="0"/>
                <a:ea typeface="+mj-ea"/>
                <a:cs typeface="Raavi" pitchFamily="2" charset="0"/>
              </a:rPr>
              <a:t> TO KNOW YOUR TOOLS</a:t>
            </a: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Raavi" pitchFamily="2" charset="0"/>
              <a:ea typeface="+mj-ea"/>
              <a:cs typeface="Raavi" pitchFamily="2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572000" y="2343150"/>
            <a:ext cx="3200400" cy="1314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FEBRUARY 26, 2009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97631"/>
            <a:ext cx="9144000" cy="110251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  <a:latin typeface="Raavi" pitchFamily="2" charset="0"/>
                <a:cs typeface="Raavi" pitchFamily="2" charset="0"/>
              </a:rPr>
              <a:t>AGENDA</a:t>
            </a:r>
            <a:endParaRPr lang="en-US" dirty="0">
              <a:solidFill>
                <a:schemeClr val="bg1">
                  <a:lumMod val="95000"/>
                </a:schemeClr>
              </a:solidFill>
              <a:latin typeface="Raavi" pitchFamily="2" charset="0"/>
              <a:cs typeface="Raavi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276350"/>
            <a:ext cx="8153400" cy="1981200"/>
          </a:xfrm>
        </p:spPr>
        <p:txBody>
          <a:bodyPr>
            <a:noAutofit/>
          </a:bodyPr>
          <a:lstStyle/>
          <a:p>
            <a:pPr algn="l">
              <a:buFont typeface="Calibri" pitchFamily="34" charset="0"/>
              <a:buChar char="&gt;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OVERVIEW OF TELERIK REPORTING</a:t>
            </a:r>
          </a:p>
          <a:p>
            <a:pPr algn="l"/>
            <a:endParaRPr lang="en-US" sz="1000" dirty="0" smtClean="0">
              <a:solidFill>
                <a:schemeClr val="bg1">
                  <a:lumMod val="95000"/>
                </a:schemeClr>
              </a:solidFill>
            </a:endParaRPr>
          </a:p>
          <a:p>
            <a:pPr algn="l">
              <a:buFont typeface="Calibri" pitchFamily="34" charset="0"/>
              <a:buChar char="&gt;"/>
            </a:pP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TOUR OF THE TELERIK REPORTING TOOLBOX</a:t>
            </a:r>
          </a:p>
          <a:p>
            <a:pPr algn="l"/>
            <a:endParaRPr lang="en-US" sz="1000" dirty="0" smtClean="0">
              <a:solidFill>
                <a:schemeClr val="bg1">
                  <a:lumMod val="95000"/>
                </a:schemeClr>
              </a:solidFill>
            </a:endParaRPr>
          </a:p>
          <a:p>
            <a:pPr algn="l">
              <a:buFont typeface="Calibri" pitchFamily="34" charset="0"/>
              <a:buChar char="&gt;"/>
            </a:pP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Lookin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g Ahead</a:t>
            </a:r>
            <a:endParaRPr lang="en-US" sz="2800" dirty="0" smtClean="0">
              <a:solidFill>
                <a:schemeClr val="bg1">
                  <a:lumMod val="95000"/>
                </a:schemeClr>
              </a:solidFill>
            </a:endParaRPr>
          </a:p>
          <a:p>
            <a:pPr algn="l"/>
            <a:endParaRPr lang="en-US" sz="28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97631"/>
            <a:ext cx="9144000" cy="110251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  <a:latin typeface="Raavi" pitchFamily="2" charset="0"/>
                <a:cs typeface="Raavi" pitchFamily="2" charset="0"/>
              </a:rPr>
              <a:t>TELERIK REPORTING</a:t>
            </a:r>
            <a:endParaRPr lang="en-US" dirty="0">
              <a:solidFill>
                <a:schemeClr val="bg1">
                  <a:lumMod val="95000"/>
                </a:schemeClr>
              </a:solidFill>
              <a:latin typeface="Raavi" pitchFamily="2" charset="0"/>
              <a:cs typeface="Raavi" pitchFamily="2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752600" y="1200150"/>
            <a:ext cx="8153400" cy="2971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alibri" pitchFamily="34" charset="0"/>
              <a:buChar char="&gt;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WinForms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&amp; ASP.NET reporting tool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alibri" pitchFamily="34" charset="0"/>
              <a:buChar char="&gt;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Design-time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experience in Visual Studio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alibri" pitchFamily="34" charset="0"/>
              <a:buChar char="&gt;"/>
              <a:tabLst/>
              <a:defRPr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Extensive data support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alibri" pitchFamily="34" charset="0"/>
              <a:buChar char="&gt;"/>
              <a:tabLst/>
              <a:defRPr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Wizards for easy report creation and conversion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alibri" pitchFamily="34" charset="0"/>
              <a:buChar char="&gt;"/>
              <a:tabLst/>
              <a:defRPr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Export reports to many formats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alibri" pitchFamily="34" charset="0"/>
              <a:buChar char="&gt;"/>
              <a:tabLst/>
              <a:defRPr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Royalty-free licensing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alibri" pitchFamily="34" charset="0"/>
              <a:buChar char="&gt;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97631"/>
            <a:ext cx="9144000" cy="110251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  <a:latin typeface="Raavi" pitchFamily="2" charset="0"/>
                <a:cs typeface="Raavi" pitchFamily="2" charset="0"/>
              </a:rPr>
              <a:t>REPORT ITEMS</a:t>
            </a:r>
            <a:endParaRPr lang="en-US" dirty="0">
              <a:solidFill>
                <a:schemeClr val="bg1">
                  <a:lumMod val="95000"/>
                </a:schemeClr>
              </a:solidFill>
              <a:latin typeface="Raavi" pitchFamily="2" charset="0"/>
              <a:cs typeface="Raavi" pitchFamily="2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0" y="1200150"/>
            <a:ext cx="9144000" cy="76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alibri" pitchFamily="34" charset="0"/>
              <a:buChar char="&gt;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8 report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items in the toolbox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 descr="C:\Users\kevin\Desktop\Toolbox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599" y="1885950"/>
            <a:ext cx="3457433" cy="304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14550"/>
            <a:ext cx="9144000" cy="1102519"/>
          </a:xfrm>
        </p:spPr>
        <p:txBody>
          <a:bodyPr>
            <a:noAutofit/>
          </a:bodyPr>
          <a:lstStyle/>
          <a:p>
            <a:r>
              <a:rPr lang="en-US" sz="9600" dirty="0" smtClean="0">
                <a:solidFill>
                  <a:schemeClr val="bg1">
                    <a:lumMod val="95000"/>
                  </a:schemeClr>
                </a:solidFill>
                <a:latin typeface="Raavi" pitchFamily="2" charset="0"/>
                <a:cs typeface="Raavi" pitchFamily="2" charset="0"/>
              </a:rPr>
              <a:t>DEMOS!</a:t>
            </a:r>
            <a:endParaRPr lang="en-US" sz="9600" dirty="0">
              <a:solidFill>
                <a:schemeClr val="bg1">
                  <a:lumMod val="95000"/>
                </a:schemeClr>
              </a:solidFill>
              <a:latin typeface="Raavi" pitchFamily="2" charset="0"/>
              <a:cs typeface="Raavi" pitchFamily="2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97631"/>
            <a:ext cx="9144000" cy="110251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  <a:latin typeface="Raavi" pitchFamily="2" charset="0"/>
                <a:cs typeface="Raavi" pitchFamily="2" charset="0"/>
              </a:rPr>
              <a:t>LOOKING AHEAD</a:t>
            </a:r>
            <a:endParaRPr lang="en-US" dirty="0">
              <a:solidFill>
                <a:schemeClr val="bg1">
                  <a:lumMod val="95000"/>
                </a:schemeClr>
              </a:solidFill>
              <a:latin typeface="Raavi" pitchFamily="2" charset="0"/>
              <a:cs typeface="Raavi" pitchFamily="2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971800" y="1581150"/>
            <a:ext cx="6934200" cy="2971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alibri" pitchFamily="34" charset="0"/>
              <a:buChar char="&gt;"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Mail Merge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alibri" pitchFamily="34" charset="0"/>
              <a:buChar char="&gt;"/>
              <a:tabLst/>
              <a:defRPr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HTML </a:t>
            </a:r>
            <a:r>
              <a:rPr lang="en-US" sz="2800" dirty="0" err="1" smtClean="0">
                <a:solidFill>
                  <a:schemeClr val="bg1">
                    <a:lumMod val="95000"/>
                  </a:schemeClr>
                </a:solidFill>
              </a:rPr>
              <a:t>TextBox</a:t>
            </a:r>
            <a:endParaRPr lang="en-US" sz="2800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alibri" pitchFamily="34" charset="0"/>
              <a:buChar char="&gt;"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Report Book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alibri" pitchFamily="34" charset="0"/>
              <a:buChar char="&gt;"/>
              <a:tabLst/>
              <a:defRPr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Cross-tab Support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alibri" pitchFamily="34" charset="0"/>
              <a:buChar char="&gt;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2200" y="4324350"/>
            <a:ext cx="731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Q1 2009 release soon!!!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97631"/>
            <a:ext cx="9144000" cy="110251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  <a:latin typeface="Raavi" pitchFamily="2" charset="0"/>
                <a:cs typeface="Raavi" pitchFamily="2" charset="0"/>
              </a:rPr>
              <a:t>QUESTIONS?</a:t>
            </a:r>
            <a:endParaRPr lang="en-US" dirty="0">
              <a:solidFill>
                <a:schemeClr val="bg1">
                  <a:lumMod val="95000"/>
                </a:schemeClr>
              </a:solidFill>
              <a:latin typeface="Raavi" pitchFamily="2" charset="0"/>
              <a:cs typeface="Raavi" pitchFamily="2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0" y="1504950"/>
            <a:ext cx="9144000" cy="236220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bg1">
                    <a:lumMod val="95000"/>
                  </a:schemeClr>
                </a:solidFill>
              </a:rPr>
              <a:t>blogs.telerik.com/</a:t>
            </a:r>
            <a:r>
              <a:rPr lang="en-US" sz="4400" dirty="0" err="1" smtClean="0">
                <a:solidFill>
                  <a:schemeClr val="bg1">
                    <a:lumMod val="95000"/>
                  </a:schemeClr>
                </a:solidFill>
              </a:rPr>
              <a:t>kevinbabcock</a:t>
            </a:r>
            <a:endParaRPr lang="en-US" sz="4400" dirty="0" smtClean="0">
              <a:solidFill>
                <a:schemeClr val="bg1">
                  <a:lumMod val="95000"/>
                </a:schemeClr>
              </a:solidFill>
            </a:endParaRPr>
          </a:p>
          <a:p>
            <a:endParaRPr lang="en-US" sz="4400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US" sz="4400" dirty="0" smtClean="0">
                <a:solidFill>
                  <a:schemeClr val="bg1">
                    <a:lumMod val="95000"/>
                  </a:schemeClr>
                </a:solidFill>
              </a:rPr>
              <a:t>tv.telerik.com</a:t>
            </a:r>
          </a:p>
          <a:p>
            <a:endParaRPr lang="en-US" sz="4400" dirty="0" smtClean="0">
              <a:solidFill>
                <a:schemeClr val="bg1">
                  <a:lumMod val="95000"/>
                </a:schemeClr>
              </a:solidFill>
            </a:endParaRPr>
          </a:p>
          <a:p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100</Words>
  <Application>Microsoft Office PowerPoint</Application>
  <PresentationFormat>On-screen Show (16:9)</PresentationFormat>
  <Paragraphs>30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TELERIK REPORTING:</vt:lpstr>
      <vt:lpstr>AGENDA</vt:lpstr>
      <vt:lpstr>TELERIK REPORTING</vt:lpstr>
      <vt:lpstr>REPORT ITEMS</vt:lpstr>
      <vt:lpstr>DEMOS!</vt:lpstr>
      <vt:lpstr>LOOKING AHEAD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TELERIK REPORTING:</dc:title>
  <dc:creator>kevin</dc:creator>
  <cp:lastModifiedBy>kevin</cp:lastModifiedBy>
  <cp:revision>18</cp:revision>
  <dcterms:created xsi:type="dcterms:W3CDTF">2009-02-26T06:54:29Z</dcterms:created>
  <dcterms:modified xsi:type="dcterms:W3CDTF">2009-02-26T16:59:51Z</dcterms:modified>
</cp:coreProperties>
</file>