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6" r:id="rId2"/>
    <p:sldId id="277" r:id="rId3"/>
    <p:sldId id="261" r:id="rId4"/>
    <p:sldId id="303" r:id="rId5"/>
    <p:sldId id="300" r:id="rId6"/>
    <p:sldId id="259" r:id="rId7"/>
    <p:sldId id="294" r:id="rId8"/>
    <p:sldId id="297" r:id="rId9"/>
    <p:sldId id="290" r:id="rId10"/>
    <p:sldId id="279" r:id="rId11"/>
    <p:sldId id="280" r:id="rId12"/>
    <p:sldId id="295" r:id="rId13"/>
    <p:sldId id="301" r:id="rId14"/>
    <p:sldId id="302" r:id="rId15"/>
    <p:sldId id="293" r:id="rId16"/>
    <p:sldId id="298" r:id="rId17"/>
    <p:sldId id="258" r:id="rId18"/>
    <p:sldId id="299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E416"/>
    <a:srgbClr val="C2CAC6"/>
    <a:srgbClr val="00B3F2"/>
    <a:srgbClr val="79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7" autoAdjust="0"/>
    <p:restoredTop sz="97310" autoAdjust="0"/>
  </p:normalViewPr>
  <p:slideViewPr>
    <p:cSldViewPr>
      <p:cViewPr>
        <p:scale>
          <a:sx n="90" d="100"/>
          <a:sy n="90" d="100"/>
        </p:scale>
        <p:origin x="498" y="-10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12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7F6C4B-5B66-4742-AD58-0D6AB481ECB3}" type="doc">
      <dgm:prSet loTypeId="urn:microsoft.com/office/officeart/2005/8/layout/cycle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281C9C-B052-4CC7-AD79-AC01F7969FB3}">
      <dgm:prSet phldrT="[Text]"/>
      <dgm:spPr/>
      <dgm:t>
        <a:bodyPr/>
        <a:lstStyle/>
        <a:p>
          <a:r>
            <a:rPr lang="en-US" dirty="0" smtClean="0"/>
            <a:t>Intro</a:t>
          </a:r>
          <a:endParaRPr lang="en-US" dirty="0"/>
        </a:p>
      </dgm:t>
    </dgm:pt>
    <dgm:pt modelId="{F78131A0-A97B-4926-97B9-DDFB8CB6583B}" type="parTrans" cxnId="{C324464A-C29D-4271-B4AC-A8D02558FB2D}">
      <dgm:prSet/>
      <dgm:spPr/>
      <dgm:t>
        <a:bodyPr/>
        <a:lstStyle/>
        <a:p>
          <a:endParaRPr lang="en-US"/>
        </a:p>
      </dgm:t>
    </dgm:pt>
    <dgm:pt modelId="{F36777CD-8406-4265-9A7B-46F2BBD1B2F1}" type="sibTrans" cxnId="{C324464A-C29D-4271-B4AC-A8D02558FB2D}">
      <dgm:prSet/>
      <dgm:spPr/>
      <dgm:t>
        <a:bodyPr/>
        <a:lstStyle/>
        <a:p>
          <a:endParaRPr lang="en-US"/>
        </a:p>
      </dgm:t>
    </dgm:pt>
    <dgm:pt modelId="{587B5F42-572A-4286-93E6-4185B561BE50}">
      <dgm:prSet phldrT="[Text]"/>
      <dgm:spPr/>
      <dgm:t>
        <a:bodyPr/>
        <a:lstStyle/>
        <a:p>
          <a:r>
            <a:rPr lang="en-US" dirty="0" smtClean="0"/>
            <a:t>New Controls</a:t>
          </a:r>
          <a:endParaRPr lang="en-US" dirty="0"/>
        </a:p>
      </dgm:t>
    </dgm:pt>
    <dgm:pt modelId="{8119EFB7-5CAF-4F97-B2F2-EF12293BA8B9}" type="parTrans" cxnId="{CEAA178E-07DA-4FEC-A980-C30F2535E6B5}">
      <dgm:prSet/>
      <dgm:spPr/>
      <dgm:t>
        <a:bodyPr/>
        <a:lstStyle/>
        <a:p>
          <a:endParaRPr lang="en-US"/>
        </a:p>
      </dgm:t>
    </dgm:pt>
    <dgm:pt modelId="{56BA913D-C90D-4B52-B86C-7DC15B64BD93}" type="sibTrans" cxnId="{CEAA178E-07DA-4FEC-A980-C30F2535E6B5}">
      <dgm:prSet/>
      <dgm:spPr/>
      <dgm:t>
        <a:bodyPr/>
        <a:lstStyle/>
        <a:p>
          <a:endParaRPr lang="en-US"/>
        </a:p>
      </dgm:t>
    </dgm:pt>
    <dgm:pt modelId="{F755CFD2-A85A-47AB-B219-50A8D0BA627F}">
      <dgm:prSet phldrT="[Text]"/>
      <dgm:spPr/>
      <dgm:t>
        <a:bodyPr/>
        <a:lstStyle/>
        <a:p>
          <a:r>
            <a:rPr lang="en-US" dirty="0" smtClean="0"/>
            <a:t>New Features</a:t>
          </a:r>
          <a:endParaRPr lang="en-US" dirty="0"/>
        </a:p>
      </dgm:t>
    </dgm:pt>
    <dgm:pt modelId="{35B11F38-C4F9-4613-96EC-C68C15FA4DB6}" type="parTrans" cxnId="{0FE9424D-6B7F-47AB-9530-AE9AA2EBE9E4}">
      <dgm:prSet/>
      <dgm:spPr/>
      <dgm:t>
        <a:bodyPr/>
        <a:lstStyle/>
        <a:p>
          <a:endParaRPr lang="en-US"/>
        </a:p>
      </dgm:t>
    </dgm:pt>
    <dgm:pt modelId="{FCE6E3EB-F93C-4CF2-9309-0B6740726832}" type="sibTrans" cxnId="{0FE9424D-6B7F-47AB-9530-AE9AA2EBE9E4}">
      <dgm:prSet/>
      <dgm:spPr/>
      <dgm:t>
        <a:bodyPr/>
        <a:lstStyle/>
        <a:p>
          <a:endParaRPr lang="en-US"/>
        </a:p>
      </dgm:t>
    </dgm:pt>
    <dgm:pt modelId="{1065D31B-C8F1-4BD2-9743-0700E7E0183B}">
      <dgm:prSet phldrT="[Text]"/>
      <dgm:spPr/>
      <dgm:t>
        <a:bodyPr/>
        <a:lstStyle/>
        <a:p>
          <a:r>
            <a:rPr lang="en-US" dirty="0" smtClean="0"/>
            <a:t>Lots of Demos</a:t>
          </a:r>
          <a:endParaRPr lang="en-US" dirty="0"/>
        </a:p>
      </dgm:t>
    </dgm:pt>
    <dgm:pt modelId="{8CDDE87E-C861-4661-9C6E-8057A84F128C}" type="parTrans" cxnId="{0FCFEFF1-57B7-4076-B23A-3301C2EE485D}">
      <dgm:prSet/>
      <dgm:spPr/>
      <dgm:t>
        <a:bodyPr/>
        <a:lstStyle/>
        <a:p>
          <a:endParaRPr lang="en-US"/>
        </a:p>
      </dgm:t>
    </dgm:pt>
    <dgm:pt modelId="{3A02B06D-7DB4-43AD-AE40-479492AE2B25}" type="sibTrans" cxnId="{0FCFEFF1-57B7-4076-B23A-3301C2EE485D}">
      <dgm:prSet/>
      <dgm:spPr/>
      <dgm:t>
        <a:bodyPr/>
        <a:lstStyle/>
        <a:p>
          <a:endParaRPr lang="en-US"/>
        </a:p>
      </dgm:t>
    </dgm:pt>
    <dgm:pt modelId="{2B599046-519B-4597-A127-D4CD3EA5B6B9}">
      <dgm:prSet phldrT="[Text]"/>
      <dgm:spPr/>
      <dgm:t>
        <a:bodyPr/>
        <a:lstStyle/>
        <a:p>
          <a:r>
            <a:rPr lang="en-US" dirty="0" smtClean="0"/>
            <a:t>Resources / QA</a:t>
          </a:r>
          <a:endParaRPr lang="en-US" dirty="0"/>
        </a:p>
      </dgm:t>
    </dgm:pt>
    <dgm:pt modelId="{E453A5C8-368F-4DBF-BCAD-287DC72633C0}" type="parTrans" cxnId="{3F0CF9A0-3F31-4D4F-9D9B-CB6F990F0F47}">
      <dgm:prSet/>
      <dgm:spPr/>
      <dgm:t>
        <a:bodyPr/>
        <a:lstStyle/>
        <a:p>
          <a:endParaRPr lang="en-US"/>
        </a:p>
      </dgm:t>
    </dgm:pt>
    <dgm:pt modelId="{FE4FF3C3-CDDE-41B5-818F-DF35DF696C94}" type="sibTrans" cxnId="{3F0CF9A0-3F31-4D4F-9D9B-CB6F990F0F47}">
      <dgm:prSet/>
      <dgm:spPr/>
      <dgm:t>
        <a:bodyPr/>
        <a:lstStyle/>
        <a:p>
          <a:endParaRPr lang="en-US"/>
        </a:p>
      </dgm:t>
    </dgm:pt>
    <dgm:pt modelId="{059EC959-13C8-4924-B132-D8B8FEDC116E}" type="pres">
      <dgm:prSet presAssocID="{777F6C4B-5B66-4742-AD58-0D6AB481ECB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BFA137-E1FF-4609-97C3-C2A1F1799EE7}" type="pres">
      <dgm:prSet presAssocID="{777F6C4B-5B66-4742-AD58-0D6AB481ECB3}" presName="cycle" presStyleCnt="0"/>
      <dgm:spPr/>
    </dgm:pt>
    <dgm:pt modelId="{681B5B45-9D10-46DA-BEC9-E9F6F9FBBFF3}" type="pres">
      <dgm:prSet presAssocID="{0A281C9C-B052-4CC7-AD79-AC01F7969FB3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8BF00B-FF36-4A7C-9C28-CF9FD298E9E6}" type="pres">
      <dgm:prSet presAssocID="{F36777CD-8406-4265-9A7B-46F2BBD1B2F1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8AA0961F-29F0-4980-97F5-3742E49BB5A7}" type="pres">
      <dgm:prSet presAssocID="{587B5F42-572A-4286-93E6-4185B561BE5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AB6773-EFD7-4951-AD3C-BC8B202334D6}" type="pres">
      <dgm:prSet presAssocID="{F755CFD2-A85A-47AB-B219-50A8D0BA627F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140B01-B2E2-44A5-A815-072BF68E21D5}" type="pres">
      <dgm:prSet presAssocID="{1065D31B-C8F1-4BD2-9743-0700E7E0183B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D7B6E8-75B0-416C-B74E-28345DF71415}" type="pres">
      <dgm:prSet presAssocID="{2B599046-519B-4597-A127-D4CD3EA5B6B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24464A-C29D-4271-B4AC-A8D02558FB2D}" srcId="{777F6C4B-5B66-4742-AD58-0D6AB481ECB3}" destId="{0A281C9C-B052-4CC7-AD79-AC01F7969FB3}" srcOrd="0" destOrd="0" parTransId="{F78131A0-A97B-4926-97B9-DDFB8CB6583B}" sibTransId="{F36777CD-8406-4265-9A7B-46F2BBD1B2F1}"/>
    <dgm:cxn modelId="{C1744039-683B-46E2-9E37-9E603A1FCF90}" type="presOf" srcId="{1065D31B-C8F1-4BD2-9743-0700E7E0183B}" destId="{09140B01-B2E2-44A5-A815-072BF68E21D5}" srcOrd="0" destOrd="0" presId="urn:microsoft.com/office/officeart/2005/8/layout/cycle3"/>
    <dgm:cxn modelId="{B2A4B1BF-F302-436A-A60E-5D4E1B4F2375}" type="presOf" srcId="{587B5F42-572A-4286-93E6-4185B561BE50}" destId="{8AA0961F-29F0-4980-97F5-3742E49BB5A7}" srcOrd="0" destOrd="0" presId="urn:microsoft.com/office/officeart/2005/8/layout/cycle3"/>
    <dgm:cxn modelId="{ED1E0261-A050-415C-99FB-829498947973}" type="presOf" srcId="{F755CFD2-A85A-47AB-B219-50A8D0BA627F}" destId="{86AB6773-EFD7-4951-AD3C-BC8B202334D6}" srcOrd="0" destOrd="0" presId="urn:microsoft.com/office/officeart/2005/8/layout/cycle3"/>
    <dgm:cxn modelId="{3F0CF9A0-3F31-4D4F-9D9B-CB6F990F0F47}" srcId="{777F6C4B-5B66-4742-AD58-0D6AB481ECB3}" destId="{2B599046-519B-4597-A127-D4CD3EA5B6B9}" srcOrd="4" destOrd="0" parTransId="{E453A5C8-368F-4DBF-BCAD-287DC72633C0}" sibTransId="{FE4FF3C3-CDDE-41B5-818F-DF35DF696C94}"/>
    <dgm:cxn modelId="{35446944-4AF9-4F9F-A1CF-99F9273F174B}" type="presOf" srcId="{2B599046-519B-4597-A127-D4CD3EA5B6B9}" destId="{25D7B6E8-75B0-416C-B74E-28345DF71415}" srcOrd="0" destOrd="0" presId="urn:microsoft.com/office/officeart/2005/8/layout/cycle3"/>
    <dgm:cxn modelId="{0FE9424D-6B7F-47AB-9530-AE9AA2EBE9E4}" srcId="{777F6C4B-5B66-4742-AD58-0D6AB481ECB3}" destId="{F755CFD2-A85A-47AB-B219-50A8D0BA627F}" srcOrd="2" destOrd="0" parTransId="{35B11F38-C4F9-4613-96EC-C68C15FA4DB6}" sibTransId="{FCE6E3EB-F93C-4CF2-9309-0B6740726832}"/>
    <dgm:cxn modelId="{CEAA178E-07DA-4FEC-A980-C30F2535E6B5}" srcId="{777F6C4B-5B66-4742-AD58-0D6AB481ECB3}" destId="{587B5F42-572A-4286-93E6-4185B561BE50}" srcOrd="1" destOrd="0" parTransId="{8119EFB7-5CAF-4F97-B2F2-EF12293BA8B9}" sibTransId="{56BA913D-C90D-4B52-B86C-7DC15B64BD93}"/>
    <dgm:cxn modelId="{E1E45634-A574-419F-81BF-A6E6B0CDC855}" type="presOf" srcId="{777F6C4B-5B66-4742-AD58-0D6AB481ECB3}" destId="{059EC959-13C8-4924-B132-D8B8FEDC116E}" srcOrd="0" destOrd="0" presId="urn:microsoft.com/office/officeart/2005/8/layout/cycle3"/>
    <dgm:cxn modelId="{132436AB-5201-493C-84B4-F490F1E6E12F}" type="presOf" srcId="{F36777CD-8406-4265-9A7B-46F2BBD1B2F1}" destId="{828BF00B-FF36-4A7C-9C28-CF9FD298E9E6}" srcOrd="0" destOrd="0" presId="urn:microsoft.com/office/officeart/2005/8/layout/cycle3"/>
    <dgm:cxn modelId="{4FA61AE0-B8CB-42C7-9F30-EAFD3BA94F38}" type="presOf" srcId="{0A281C9C-B052-4CC7-AD79-AC01F7969FB3}" destId="{681B5B45-9D10-46DA-BEC9-E9F6F9FBBFF3}" srcOrd="0" destOrd="0" presId="urn:microsoft.com/office/officeart/2005/8/layout/cycle3"/>
    <dgm:cxn modelId="{0FCFEFF1-57B7-4076-B23A-3301C2EE485D}" srcId="{777F6C4B-5B66-4742-AD58-0D6AB481ECB3}" destId="{1065D31B-C8F1-4BD2-9743-0700E7E0183B}" srcOrd="3" destOrd="0" parTransId="{8CDDE87E-C861-4661-9C6E-8057A84F128C}" sibTransId="{3A02B06D-7DB4-43AD-AE40-479492AE2B25}"/>
    <dgm:cxn modelId="{A685D841-B18D-4619-B1DE-378619FD49C0}" type="presParOf" srcId="{059EC959-13C8-4924-B132-D8B8FEDC116E}" destId="{DDBFA137-E1FF-4609-97C3-C2A1F1799EE7}" srcOrd="0" destOrd="0" presId="urn:microsoft.com/office/officeart/2005/8/layout/cycle3"/>
    <dgm:cxn modelId="{EFB229CD-A81C-4F2A-87E2-AA4C6B5A6FD3}" type="presParOf" srcId="{DDBFA137-E1FF-4609-97C3-C2A1F1799EE7}" destId="{681B5B45-9D10-46DA-BEC9-E9F6F9FBBFF3}" srcOrd="0" destOrd="0" presId="urn:microsoft.com/office/officeart/2005/8/layout/cycle3"/>
    <dgm:cxn modelId="{A4237B60-E9AC-4726-A4F0-66E0CA637AA1}" type="presParOf" srcId="{DDBFA137-E1FF-4609-97C3-C2A1F1799EE7}" destId="{828BF00B-FF36-4A7C-9C28-CF9FD298E9E6}" srcOrd="1" destOrd="0" presId="urn:microsoft.com/office/officeart/2005/8/layout/cycle3"/>
    <dgm:cxn modelId="{277CFB81-1555-4481-B4DF-2954639C3618}" type="presParOf" srcId="{DDBFA137-E1FF-4609-97C3-C2A1F1799EE7}" destId="{8AA0961F-29F0-4980-97F5-3742E49BB5A7}" srcOrd="2" destOrd="0" presId="urn:microsoft.com/office/officeart/2005/8/layout/cycle3"/>
    <dgm:cxn modelId="{D35BF921-BEF8-4DE6-9CD0-A7B5B19CBDF4}" type="presParOf" srcId="{DDBFA137-E1FF-4609-97C3-C2A1F1799EE7}" destId="{86AB6773-EFD7-4951-AD3C-BC8B202334D6}" srcOrd="3" destOrd="0" presId="urn:microsoft.com/office/officeart/2005/8/layout/cycle3"/>
    <dgm:cxn modelId="{4B6BAB51-C30E-4639-9F57-3FC6FF5A222F}" type="presParOf" srcId="{DDBFA137-E1FF-4609-97C3-C2A1F1799EE7}" destId="{09140B01-B2E2-44A5-A815-072BF68E21D5}" srcOrd="4" destOrd="0" presId="urn:microsoft.com/office/officeart/2005/8/layout/cycle3"/>
    <dgm:cxn modelId="{41173AAB-FFCC-4783-93FB-820A3E195CDF}" type="presParOf" srcId="{DDBFA137-E1FF-4609-97C3-C2A1F1799EE7}" destId="{25D7B6E8-75B0-416C-B74E-28345DF71415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BF00B-FF36-4A7C-9C28-CF9FD298E9E6}">
      <dsp:nvSpPr>
        <dsp:cNvPr id="0" name=""/>
        <dsp:cNvSpPr/>
      </dsp:nvSpPr>
      <dsp:spPr>
        <a:xfrm>
          <a:off x="2428425" y="-21105"/>
          <a:ext cx="3372748" cy="3372748"/>
        </a:xfrm>
        <a:prstGeom prst="circularArrow">
          <a:avLst>
            <a:gd name="adj1" fmla="val 5544"/>
            <a:gd name="adj2" fmla="val 330680"/>
            <a:gd name="adj3" fmla="val 13770198"/>
            <a:gd name="adj4" fmla="val 17389451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1B5B45-9D10-46DA-BEC9-E9F6F9FBBFF3}">
      <dsp:nvSpPr>
        <dsp:cNvPr id="0" name=""/>
        <dsp:cNvSpPr/>
      </dsp:nvSpPr>
      <dsp:spPr>
        <a:xfrm>
          <a:off x="3323183" y="299"/>
          <a:ext cx="1583233" cy="7916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Intro</a:t>
          </a:r>
          <a:endParaRPr lang="en-US" sz="2000" kern="1200" dirty="0"/>
        </a:p>
      </dsp:txBody>
      <dsp:txXfrm>
        <a:off x="3361827" y="38943"/>
        <a:ext cx="1505945" cy="714328"/>
      </dsp:txXfrm>
    </dsp:sp>
    <dsp:sp modelId="{8AA0961F-29F0-4980-97F5-3742E49BB5A7}">
      <dsp:nvSpPr>
        <dsp:cNvPr id="0" name=""/>
        <dsp:cNvSpPr/>
      </dsp:nvSpPr>
      <dsp:spPr>
        <a:xfrm>
          <a:off x="4691061" y="994121"/>
          <a:ext cx="1583233" cy="7916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New Controls</a:t>
          </a:r>
          <a:endParaRPr lang="en-US" sz="2000" kern="1200" dirty="0"/>
        </a:p>
      </dsp:txBody>
      <dsp:txXfrm>
        <a:off x="4729705" y="1032765"/>
        <a:ext cx="1505945" cy="714328"/>
      </dsp:txXfrm>
    </dsp:sp>
    <dsp:sp modelId="{86AB6773-EFD7-4951-AD3C-BC8B202334D6}">
      <dsp:nvSpPr>
        <dsp:cNvPr id="0" name=""/>
        <dsp:cNvSpPr/>
      </dsp:nvSpPr>
      <dsp:spPr>
        <a:xfrm>
          <a:off x="4168578" y="2602158"/>
          <a:ext cx="1583233" cy="7916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New Features</a:t>
          </a:r>
          <a:endParaRPr lang="en-US" sz="2000" kern="1200" dirty="0"/>
        </a:p>
      </dsp:txBody>
      <dsp:txXfrm>
        <a:off x="4207222" y="2640802"/>
        <a:ext cx="1505945" cy="714328"/>
      </dsp:txXfrm>
    </dsp:sp>
    <dsp:sp modelId="{09140B01-B2E2-44A5-A815-072BF68E21D5}">
      <dsp:nvSpPr>
        <dsp:cNvPr id="0" name=""/>
        <dsp:cNvSpPr/>
      </dsp:nvSpPr>
      <dsp:spPr>
        <a:xfrm>
          <a:off x="2477788" y="2602158"/>
          <a:ext cx="1583233" cy="7916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Lots of Demos</a:t>
          </a:r>
          <a:endParaRPr lang="en-US" sz="2000" kern="1200" dirty="0"/>
        </a:p>
      </dsp:txBody>
      <dsp:txXfrm>
        <a:off x="2516432" y="2640802"/>
        <a:ext cx="1505945" cy="714328"/>
      </dsp:txXfrm>
    </dsp:sp>
    <dsp:sp modelId="{25D7B6E8-75B0-416C-B74E-28345DF71415}">
      <dsp:nvSpPr>
        <dsp:cNvPr id="0" name=""/>
        <dsp:cNvSpPr/>
      </dsp:nvSpPr>
      <dsp:spPr>
        <a:xfrm>
          <a:off x="1955305" y="994121"/>
          <a:ext cx="1583233" cy="7916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Resources / QA</a:t>
          </a:r>
          <a:endParaRPr lang="en-US" sz="2000" kern="1200" dirty="0"/>
        </a:p>
      </dsp:txBody>
      <dsp:txXfrm>
        <a:off x="1993949" y="1032765"/>
        <a:ext cx="1505945" cy="7143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A2C59-648E-4FD6-BC5C-944E4E32AF98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EE40B-208E-4E0C-B92A-F56920440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1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EE40B-208E-4E0C-B92A-F56920440B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975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052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645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629F2F5-6E1B-4B7D-8D8A-12EB0AB5B4BF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373772-4249-4F33-B2A4-BE1460F89B4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3" descr="C:\Users\hutnick\Downloads\Telerik\RadControls_for_WindowsPhone_2011_2_0629_DEV\Examples\Examples.WindowsPhone\Images\Logos\WP7LogoSmall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0550"/>
            <a:ext cx="4191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501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07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1" r:id="rId2"/>
    <p:sldLayoutId id="214748365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b="0" kern="1200" cap="none" spc="0">
          <a:ln w="18415" cmpd="sng">
            <a:noFill/>
            <a:prstDash val="solid"/>
          </a:ln>
          <a:solidFill>
            <a:srgbClr val="A4E416"/>
          </a:solidFill>
          <a:effectLst/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A4E416"/>
        </a:buClr>
        <a:buFont typeface="Wingdings" pitchFamily="2" charset="2"/>
        <a:buChar char="§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lerik.com/Community" TargetMode="External"/><Relationship Id="rId2" Type="http://schemas.openxmlformats.org/officeDocument/2006/relationships/hyperlink" Target="http://www.telerik.com/Support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telerik.com/TV" TargetMode="External"/><Relationship Id="rId4" Type="http://schemas.openxmlformats.org/officeDocument/2006/relationships/hyperlink" Target="http://www.telerik.com/Blogs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3105150"/>
            <a:ext cx="434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rgbClr val="C2CAC6"/>
                </a:solidFill>
                <a:latin typeface="Arial" pitchFamily="34" charset="0"/>
                <a:cs typeface="Arial" pitchFamily="34" charset="0"/>
              </a:rPr>
              <a:t>RadControls for Windows Phone</a:t>
            </a:r>
            <a:endParaRPr lang="en-US" sz="1500" dirty="0">
              <a:solidFill>
                <a:srgbClr val="C2CAC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2343150"/>
            <a:ext cx="658186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What’s New for Mobile</a:t>
            </a:r>
            <a:endParaRPr lang="en-US" sz="5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15426" y="446844"/>
            <a:ext cx="1592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facebook.com/</a:t>
            </a:r>
            <a:r>
              <a:rPr lang="en-US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telerik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43460" y="686874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@telerik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21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41857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DEMO</a:t>
            </a:r>
            <a:endParaRPr lang="en-US" sz="10000" dirty="0">
              <a:solidFill>
                <a:srgbClr val="A4E41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8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56493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New Features</a:t>
            </a:r>
            <a:endParaRPr lang="en-US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0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Looping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Horizontal Orientation to allow for even more customization uses</a:t>
            </a:r>
          </a:p>
          <a:p>
            <a:endParaRPr lang="en-US" dirty="0"/>
          </a:p>
        </p:txBody>
      </p:sp>
      <p:pic>
        <p:nvPicPr>
          <p:cNvPr id="6" name="Picture 2" descr="C:\Users\hutnick\Downloads\Telerik\RadControls_for_WindowsPhone_2011_2_0629_DEV\Examples\Examples.WindowsPhone\Images\Logos\LoopingLi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6098"/>
            <a:ext cx="650801" cy="65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66950"/>
            <a:ext cx="4324350" cy="262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2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</a:t>
            </a:r>
            <a:r>
              <a:rPr lang="en-US" dirty="0" err="1" smtClean="0"/>
              <a:t>DataBoundListBox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Checkbox Support</a:t>
            </a:r>
          </a:p>
          <a:p>
            <a:r>
              <a:rPr lang="en-US" dirty="0" smtClean="0"/>
              <a:t>Improved Performance</a:t>
            </a:r>
          </a:p>
          <a:p>
            <a:pPr lvl="1"/>
            <a:r>
              <a:rPr lang="en-US" dirty="0" err="1" smtClean="0"/>
              <a:t>BringIntoView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AsyncBalanceMode</a:t>
            </a:r>
            <a:endParaRPr lang="en-US" dirty="0"/>
          </a:p>
        </p:txBody>
      </p:sp>
      <p:pic>
        <p:nvPicPr>
          <p:cNvPr id="11266" name="Picture 2" descr="C:\Users\hutnick\Downloads\Telerik\RadControls_for_WindowsPhone_2011_2_0629_DEV\Examples\Examples.WindowsPhone\Images\Logos\DataBoundListBo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9547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28750"/>
            <a:ext cx="330517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5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41857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DEMO</a:t>
            </a:r>
            <a:endParaRPr lang="en-US" sz="10000" dirty="0">
              <a:solidFill>
                <a:srgbClr val="A4E41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90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44662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Resources</a:t>
            </a:r>
            <a:endParaRPr lang="en-US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3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Want To Learn More?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www.Telerik.com/Support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www.Telerik.com/Community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www.Telerik.com/Blogs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www.Telerik.com/TV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05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24200" y="2704296"/>
            <a:ext cx="2782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www.telerik.com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4191042"/>
            <a:ext cx="1592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facebook.com/</a:t>
            </a:r>
            <a:r>
              <a:rPr lang="en-US" sz="12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telerik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4451838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@telerik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12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16674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Q/A</a:t>
            </a:r>
            <a:endParaRPr lang="en-US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0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3243610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465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5800" y="1841182"/>
            <a:ext cx="365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Evan Hutnick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Developer Evangelist @ Telerik()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=&gt; { Silverlight, WPF, WP7 };</a:t>
            </a:r>
          </a:p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</a:rPr>
              <a:t>Microsoft Silverlight </a:t>
            </a:r>
            <a:r>
              <a:rPr lang="en-US" sz="1600" dirty="0" smtClean="0">
                <a:solidFill>
                  <a:schemeClr val="bg1"/>
                </a:solidFill>
              </a:rPr>
              <a:t>MVP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26" y="3926725"/>
            <a:ext cx="332509" cy="3325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16" y="4372841"/>
            <a:ext cx="332509" cy="3325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7017" y="3942801"/>
            <a:ext cx="328808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https://blogs.telerik.com/evanhutnick</a:t>
            </a:r>
            <a:endParaRPr lang="en-US"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7017" y="4372841"/>
            <a:ext cx="14622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@EvanHutnick</a:t>
            </a:r>
            <a:endParaRPr lang="en-US" sz="15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05" y="291608"/>
            <a:ext cx="35301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en-US" sz="5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2" y="1240972"/>
            <a:ext cx="2100060" cy="201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7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Prizes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1 Telerik Ultimate Collection</a:t>
            </a:r>
          </a:p>
          <a:p>
            <a:pPr lvl="1"/>
            <a:r>
              <a:rPr lang="en-US" sz="2400" dirty="0" smtClean="0"/>
              <a:t>Drawn from all attendees on the</a:t>
            </a:r>
            <a:br>
              <a:rPr lang="en-US" sz="2400" dirty="0" smtClean="0"/>
            </a:br>
            <a:r>
              <a:rPr lang="en-US" sz="2400" dirty="0" smtClean="0"/>
              <a:t>live broadcast</a:t>
            </a:r>
          </a:p>
          <a:p>
            <a:r>
              <a:rPr lang="en-US" sz="2800" dirty="0" smtClean="0"/>
              <a:t>Names posted on Facebook &amp; </a:t>
            </a:r>
            <a:br>
              <a:rPr lang="en-US" sz="2800" dirty="0" smtClean="0"/>
            </a:br>
            <a:r>
              <a:rPr lang="en-US" sz="2800" dirty="0" smtClean="0"/>
              <a:t>Twitter – stay tuned!</a:t>
            </a:r>
          </a:p>
          <a:p>
            <a:pPr lvl="1"/>
            <a:r>
              <a:rPr lang="en-US" sz="2400" dirty="0" smtClean="0"/>
              <a:t>www.facebook.com/Telerik</a:t>
            </a:r>
          </a:p>
          <a:p>
            <a:pPr lvl="1"/>
            <a:r>
              <a:rPr lang="en-US" sz="2400" dirty="0" smtClean="0"/>
              <a:t>www.twitter.com/Telerik</a:t>
            </a:r>
          </a:p>
          <a:p>
            <a:pPr lvl="1"/>
            <a:endParaRPr lang="en-US" dirty="0"/>
          </a:p>
        </p:txBody>
      </p:sp>
      <p:pic>
        <p:nvPicPr>
          <p:cNvPr id="2050" name="Picture 2" descr="\\telerik.com\resources\UX\logos\Boxes\PNGs transparent\Ultimate_Collec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76350"/>
            <a:ext cx="2282545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88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We Begin…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word from our sponsor:</a:t>
            </a:r>
            <a:endParaRPr lang="en-US" dirty="0"/>
          </a:p>
        </p:txBody>
      </p:sp>
      <p:pic>
        <p:nvPicPr>
          <p:cNvPr id="4" name="Picture 2" descr="http://www.ppcgeeks.com/wp-content/uploads/2011/05/man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850951"/>
            <a:ext cx="3858896" cy="26795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2643247"/>
            <a:ext cx="7096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Yup, we’re testing against Mango already.</a:t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/>
            </a:r>
            <a:br>
              <a:rPr lang="en-US" sz="3200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>We’ll be ready. </a:t>
            </a:r>
            <a:r>
              <a:rPr lang="en-US" sz="3200" dirty="0" smtClean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1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3806E-6 L 0.2474 -0.297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61" y="-1489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876550"/>
            <a:ext cx="56044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New Controls</a:t>
            </a:r>
            <a:endParaRPr lang="en-US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Designed for high performance and quick, responsive visuals</a:t>
            </a:r>
          </a:p>
          <a:p>
            <a:r>
              <a:rPr lang="en-US" dirty="0" smtClean="0"/>
              <a:t>Easy to customize</a:t>
            </a:r>
          </a:p>
          <a:p>
            <a:r>
              <a:rPr lang="en-US" dirty="0" smtClean="0"/>
              <a:t>MVVM/Binding friendly</a:t>
            </a:r>
          </a:p>
          <a:p>
            <a:endParaRPr lang="en-US" dirty="0"/>
          </a:p>
        </p:txBody>
      </p:sp>
      <p:pic>
        <p:nvPicPr>
          <p:cNvPr id="3077" name="Picture 5" descr="C:\Users\hutnick\Downloads\Telerik\RadControls_for_WindowsPhone_2011_2_0629_DEV\Examples\Examples.WindowsPhone\Images\Logos\Ch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153"/>
            <a:ext cx="680041" cy="68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1529"/>
            <a:ext cx="33147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809750"/>
            <a:ext cx="3381375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051529"/>
            <a:ext cx="3324225" cy="486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44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Chart - Behaviors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TrackBall to see data at a </a:t>
            </a:r>
            <a:br>
              <a:rPr lang="en-US" dirty="0" smtClean="0"/>
            </a:br>
            <a:r>
              <a:rPr lang="en-US" dirty="0" smtClean="0"/>
              <a:t>given touch point</a:t>
            </a:r>
          </a:p>
          <a:p>
            <a:r>
              <a:rPr lang="en-US" dirty="0" smtClean="0"/>
              <a:t>Zoom &amp; Pan to view large</a:t>
            </a:r>
            <a:br>
              <a:rPr lang="en-US" dirty="0" smtClean="0"/>
            </a:br>
            <a:r>
              <a:rPr lang="en-US" dirty="0" smtClean="0"/>
              <a:t>amounts of data easily</a:t>
            </a:r>
          </a:p>
          <a:p>
            <a:r>
              <a:rPr lang="en-US" dirty="0" smtClean="0"/>
              <a:t>ToolTip to get information</a:t>
            </a:r>
            <a:br>
              <a:rPr lang="en-US" dirty="0" smtClean="0"/>
            </a:br>
            <a:r>
              <a:rPr lang="en-US" dirty="0" smtClean="0"/>
              <a:t>for a specific point</a:t>
            </a:r>
          </a:p>
          <a:p>
            <a:endParaRPr lang="en-US" dirty="0"/>
          </a:p>
        </p:txBody>
      </p:sp>
      <p:pic>
        <p:nvPicPr>
          <p:cNvPr id="3077" name="Picture 5" descr="C:\Users\hutnick\Downloads\Telerik\RadControls_for_WindowsPhone_2011_2_0629_DEV\Examples\Examples.WindowsPhone\Images\Logos\Ch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153"/>
            <a:ext cx="680041" cy="68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00150"/>
            <a:ext cx="34671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00150"/>
            <a:ext cx="34671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00150"/>
            <a:ext cx="34671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00150"/>
            <a:ext cx="34671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31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Calendar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Recreates default WP7 </a:t>
            </a:r>
            <a:br>
              <a:rPr lang="en-US" dirty="0" smtClean="0"/>
            </a:br>
            <a:r>
              <a:rPr lang="en-US" dirty="0" smtClean="0"/>
              <a:t>calendar, just in </a:t>
            </a:r>
            <a:r>
              <a:rPr lang="en-US" i="1" dirty="0" smtClean="0"/>
              <a:t>your</a:t>
            </a:r>
            <a:r>
              <a:rPr lang="en-US" dirty="0" smtClean="0"/>
              <a:t> apps</a:t>
            </a:r>
          </a:p>
          <a:p>
            <a:r>
              <a:rPr lang="en-US" dirty="0" smtClean="0"/>
              <a:t>Device appointment aware</a:t>
            </a:r>
            <a:br>
              <a:rPr lang="en-US" dirty="0" smtClean="0"/>
            </a:br>
            <a:r>
              <a:rPr lang="en-US" dirty="0" smtClean="0"/>
              <a:t>(Mango+ only)</a:t>
            </a:r>
          </a:p>
          <a:p>
            <a:r>
              <a:rPr lang="en-US" dirty="0" smtClean="0"/>
              <a:t>Special days &amp; range limit</a:t>
            </a:r>
            <a:br>
              <a:rPr lang="en-US" dirty="0" smtClean="0"/>
            </a:br>
            <a:r>
              <a:rPr lang="en-US" dirty="0" smtClean="0"/>
              <a:t>support built-in</a:t>
            </a:r>
          </a:p>
          <a:p>
            <a:endParaRPr lang="en-US" dirty="0"/>
          </a:p>
        </p:txBody>
      </p:sp>
      <p:pic>
        <p:nvPicPr>
          <p:cNvPr id="3076" name="Picture 4" descr="C:\Users\hutnick\Downloads\Telerik\RadControls_for_WindowsPhone_2011_2_0629_DEV\Examples\Examples.WindowsPhone\Images\Logos\Calend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335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00150"/>
            <a:ext cx="3305175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59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14509</TotalTime>
  <Words>150</Words>
  <Application>Microsoft Office PowerPoint</Application>
  <PresentationFormat>On-screen Show (16:9)</PresentationFormat>
  <Paragraphs>60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RoadMap</vt:lpstr>
      <vt:lpstr>PowerPoint Presentation</vt:lpstr>
      <vt:lpstr>Prizes</vt:lpstr>
      <vt:lpstr>Before We Begin…</vt:lpstr>
      <vt:lpstr>PowerPoint Presentation</vt:lpstr>
      <vt:lpstr>    Chart</vt:lpstr>
      <vt:lpstr>    Chart - Behaviors</vt:lpstr>
      <vt:lpstr>    Calendar</vt:lpstr>
      <vt:lpstr>PowerPoint Presentation</vt:lpstr>
      <vt:lpstr>PowerPoint Presentation</vt:lpstr>
      <vt:lpstr>    Looping List</vt:lpstr>
      <vt:lpstr>    DataBoundListBox</vt:lpstr>
      <vt:lpstr>PowerPoint Presentation</vt:lpstr>
      <vt:lpstr>PowerPoint Presentation</vt:lpstr>
      <vt:lpstr>Want To Learn More?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Anglin</dc:creator>
  <cp:lastModifiedBy>Evan Hutnick</cp:lastModifiedBy>
  <cp:revision>52</cp:revision>
  <dcterms:created xsi:type="dcterms:W3CDTF">2010-03-05T17:51:20Z</dcterms:created>
  <dcterms:modified xsi:type="dcterms:W3CDTF">2011-07-20T14:48:13Z</dcterms:modified>
</cp:coreProperties>
</file>