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95" r:id="rId2"/>
    <p:sldMasterId id="2147483904" r:id="rId3"/>
    <p:sldMasterId id="2147483922" r:id="rId4"/>
  </p:sldMasterIdLst>
  <p:notesMasterIdLst>
    <p:notesMasterId r:id="rId65"/>
  </p:notesMasterIdLst>
  <p:sldIdLst>
    <p:sldId id="518" r:id="rId5"/>
    <p:sldId id="505" r:id="rId6"/>
    <p:sldId id="513" r:id="rId7"/>
    <p:sldId id="506" r:id="rId8"/>
    <p:sldId id="519" r:id="rId9"/>
    <p:sldId id="523" r:id="rId10"/>
    <p:sldId id="348" r:id="rId11"/>
    <p:sldId id="521" r:id="rId12"/>
    <p:sldId id="342" r:id="rId13"/>
    <p:sldId id="352" r:id="rId14"/>
    <p:sldId id="389" r:id="rId15"/>
    <p:sldId id="400" r:id="rId16"/>
    <p:sldId id="404" r:id="rId17"/>
    <p:sldId id="355" r:id="rId18"/>
    <p:sldId id="483" r:id="rId19"/>
    <p:sldId id="486" r:id="rId20"/>
    <p:sldId id="485" r:id="rId21"/>
    <p:sldId id="489" r:id="rId22"/>
    <p:sldId id="490" r:id="rId23"/>
    <p:sldId id="371" r:id="rId24"/>
    <p:sldId id="449" r:id="rId25"/>
    <p:sldId id="462" r:id="rId26"/>
    <p:sldId id="464" r:id="rId27"/>
    <p:sldId id="469" r:id="rId28"/>
    <p:sldId id="493" r:id="rId29"/>
    <p:sldId id="525" r:id="rId30"/>
    <p:sldId id="527" r:id="rId31"/>
    <p:sldId id="529" r:id="rId32"/>
    <p:sldId id="530" r:id="rId33"/>
    <p:sldId id="533" r:id="rId34"/>
    <p:sldId id="534" r:id="rId35"/>
    <p:sldId id="535" r:id="rId36"/>
    <p:sldId id="536" r:id="rId37"/>
    <p:sldId id="537" r:id="rId38"/>
    <p:sldId id="538" r:id="rId39"/>
    <p:sldId id="540" r:id="rId40"/>
    <p:sldId id="541" r:id="rId41"/>
    <p:sldId id="542" r:id="rId42"/>
    <p:sldId id="543" r:id="rId43"/>
    <p:sldId id="544" r:id="rId44"/>
    <p:sldId id="576" r:id="rId45"/>
    <p:sldId id="577" r:id="rId46"/>
    <p:sldId id="524" r:id="rId47"/>
    <p:sldId id="549" r:id="rId48"/>
    <p:sldId id="551" r:id="rId49"/>
    <p:sldId id="552" r:id="rId50"/>
    <p:sldId id="553" r:id="rId51"/>
    <p:sldId id="555" r:id="rId52"/>
    <p:sldId id="556" r:id="rId53"/>
    <p:sldId id="559" r:id="rId54"/>
    <p:sldId id="560" r:id="rId55"/>
    <p:sldId id="561" r:id="rId56"/>
    <p:sldId id="573" r:id="rId57"/>
    <p:sldId id="564" r:id="rId58"/>
    <p:sldId id="565" r:id="rId59"/>
    <p:sldId id="566" r:id="rId60"/>
    <p:sldId id="569" r:id="rId61"/>
    <p:sldId id="570" r:id="rId62"/>
    <p:sldId id="347" r:id="rId63"/>
    <p:sldId id="575" r:id="rId64"/>
  </p:sldIdLst>
  <p:sldSz cx="10160000" cy="7620000"/>
  <p:notesSz cx="6858000" cy="9144000"/>
  <p:defaultTextStyle>
    <a:defPPr>
      <a:defRPr lang="en-US"/>
    </a:defPPr>
    <a:lvl1pPr algn="ctr" rtl="0" fontAlgn="base">
      <a:spcBef>
        <a:spcPct val="0"/>
      </a:spcBef>
      <a:spcAft>
        <a:spcPct val="0"/>
      </a:spcAft>
      <a:defRPr sz="3200" kern="1200">
        <a:solidFill>
          <a:srgbClr xmlns:mc="http://schemas.openxmlformats.org/markup-compatibility/2006" xmlns:a14="http://schemas.microsoft.com/office/drawing/2010/main" val="000000" mc:Ignorable=""/>
        </a:solidFill>
        <a:latin typeface="Gill Sans" pitchFamily="80" charset="0"/>
        <a:ea typeface="ヒラギノ角ゴ Pro W3" pitchFamily="80" charset="-128"/>
        <a:cs typeface="+mn-cs"/>
        <a:sym typeface="Gill Sans" pitchFamily="80" charset="0"/>
      </a:defRPr>
    </a:lvl1pPr>
    <a:lvl2pPr marL="454021" indent="1588" algn="ctr" rtl="0" fontAlgn="base">
      <a:spcBef>
        <a:spcPct val="0"/>
      </a:spcBef>
      <a:spcAft>
        <a:spcPct val="0"/>
      </a:spcAft>
      <a:defRPr sz="3200" kern="1200">
        <a:solidFill>
          <a:srgbClr xmlns:mc="http://schemas.openxmlformats.org/markup-compatibility/2006" xmlns:a14="http://schemas.microsoft.com/office/drawing/2010/main" val="000000" mc:Ignorable=""/>
        </a:solidFill>
        <a:latin typeface="Gill Sans" pitchFamily="80" charset="0"/>
        <a:ea typeface="ヒラギノ角ゴ Pro W3" pitchFamily="80" charset="-128"/>
        <a:cs typeface="+mn-cs"/>
        <a:sym typeface="Gill Sans" pitchFamily="80" charset="0"/>
      </a:defRPr>
    </a:lvl2pPr>
    <a:lvl3pPr marL="911216" indent="1588" algn="ctr" rtl="0" fontAlgn="base">
      <a:spcBef>
        <a:spcPct val="0"/>
      </a:spcBef>
      <a:spcAft>
        <a:spcPct val="0"/>
      </a:spcAft>
      <a:defRPr sz="3200" kern="1200">
        <a:solidFill>
          <a:srgbClr xmlns:mc="http://schemas.openxmlformats.org/markup-compatibility/2006" xmlns:a14="http://schemas.microsoft.com/office/drawing/2010/main" val="000000" mc:Ignorable=""/>
        </a:solidFill>
        <a:latin typeface="Gill Sans" pitchFamily="80" charset="0"/>
        <a:ea typeface="ヒラギノ角ゴ Pro W3" pitchFamily="80" charset="-128"/>
        <a:cs typeface="+mn-cs"/>
        <a:sym typeface="Gill Sans" pitchFamily="80" charset="0"/>
      </a:defRPr>
    </a:lvl3pPr>
    <a:lvl4pPr marL="1368412" indent="1588" algn="ctr" rtl="0" fontAlgn="base">
      <a:spcBef>
        <a:spcPct val="0"/>
      </a:spcBef>
      <a:spcAft>
        <a:spcPct val="0"/>
      </a:spcAft>
      <a:defRPr sz="3200" kern="1200">
        <a:solidFill>
          <a:srgbClr xmlns:mc="http://schemas.openxmlformats.org/markup-compatibility/2006" xmlns:a14="http://schemas.microsoft.com/office/drawing/2010/main" val="000000" mc:Ignorable=""/>
        </a:solidFill>
        <a:latin typeface="Gill Sans" pitchFamily="80" charset="0"/>
        <a:ea typeface="ヒラギノ角ゴ Pro W3" pitchFamily="80" charset="-128"/>
        <a:cs typeface="+mn-cs"/>
        <a:sym typeface="Gill Sans" pitchFamily="80" charset="0"/>
      </a:defRPr>
    </a:lvl4pPr>
    <a:lvl5pPr marL="1825607" indent="1588" algn="ctr" rtl="0" fontAlgn="base">
      <a:spcBef>
        <a:spcPct val="0"/>
      </a:spcBef>
      <a:spcAft>
        <a:spcPct val="0"/>
      </a:spcAft>
      <a:defRPr sz="3200" kern="1200">
        <a:solidFill>
          <a:srgbClr xmlns:mc="http://schemas.openxmlformats.org/markup-compatibility/2006" xmlns:a14="http://schemas.microsoft.com/office/drawing/2010/main" val="000000" mc:Ignorable=""/>
        </a:solidFill>
        <a:latin typeface="Gill Sans" pitchFamily="80" charset="0"/>
        <a:ea typeface="ヒラギノ角ゴ Pro W3" pitchFamily="80" charset="-128"/>
        <a:cs typeface="+mn-cs"/>
        <a:sym typeface="Gill Sans" pitchFamily="80" charset="0"/>
      </a:defRPr>
    </a:lvl5pPr>
    <a:lvl6pPr marL="2285977" algn="l" defTabSz="914391" rtl="0" eaLnBrk="1" latinLnBrk="0" hangingPunct="1">
      <a:defRPr sz="3200" kern="1200">
        <a:solidFill>
          <a:srgbClr xmlns:mc="http://schemas.openxmlformats.org/markup-compatibility/2006" xmlns:a14="http://schemas.microsoft.com/office/drawing/2010/main" val="000000" mc:Ignorable=""/>
        </a:solidFill>
        <a:latin typeface="Gill Sans" pitchFamily="80" charset="0"/>
        <a:ea typeface="ヒラギノ角ゴ Pro W3" pitchFamily="80" charset="-128"/>
        <a:cs typeface="+mn-cs"/>
        <a:sym typeface="Gill Sans" pitchFamily="80" charset="0"/>
      </a:defRPr>
    </a:lvl6pPr>
    <a:lvl7pPr marL="2743173" algn="l" defTabSz="914391" rtl="0" eaLnBrk="1" latinLnBrk="0" hangingPunct="1">
      <a:defRPr sz="3200" kern="1200">
        <a:solidFill>
          <a:srgbClr xmlns:mc="http://schemas.openxmlformats.org/markup-compatibility/2006" xmlns:a14="http://schemas.microsoft.com/office/drawing/2010/main" val="000000" mc:Ignorable=""/>
        </a:solidFill>
        <a:latin typeface="Gill Sans" pitchFamily="80" charset="0"/>
        <a:ea typeface="ヒラギノ角ゴ Pro W3" pitchFamily="80" charset="-128"/>
        <a:cs typeface="+mn-cs"/>
        <a:sym typeface="Gill Sans" pitchFamily="80" charset="0"/>
      </a:defRPr>
    </a:lvl7pPr>
    <a:lvl8pPr marL="3200368" algn="l" defTabSz="914391" rtl="0" eaLnBrk="1" latinLnBrk="0" hangingPunct="1">
      <a:defRPr sz="3200" kern="1200">
        <a:solidFill>
          <a:srgbClr xmlns:mc="http://schemas.openxmlformats.org/markup-compatibility/2006" xmlns:a14="http://schemas.microsoft.com/office/drawing/2010/main" val="000000" mc:Ignorable=""/>
        </a:solidFill>
        <a:latin typeface="Gill Sans" pitchFamily="80" charset="0"/>
        <a:ea typeface="ヒラギノ角ゴ Pro W3" pitchFamily="80" charset="-128"/>
        <a:cs typeface="+mn-cs"/>
        <a:sym typeface="Gill Sans" pitchFamily="80" charset="0"/>
      </a:defRPr>
    </a:lvl8pPr>
    <a:lvl9pPr marL="3657563" algn="l" defTabSz="914391" rtl="0" eaLnBrk="1" latinLnBrk="0" hangingPunct="1">
      <a:defRPr sz="3200" kern="1200">
        <a:solidFill>
          <a:srgbClr xmlns:mc="http://schemas.openxmlformats.org/markup-compatibility/2006" xmlns:a14="http://schemas.microsoft.com/office/drawing/2010/main" val="000000" mc:Ignorable=""/>
        </a:solidFill>
        <a:latin typeface="Gill Sans" pitchFamily="80" charset="0"/>
        <a:ea typeface="ヒラギノ角ゴ Pro W3" pitchFamily="80" charset="-128"/>
        <a:cs typeface="+mn-cs"/>
        <a:sym typeface="Gill Sans" pitchFamily="80"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272" autoAdjust="0"/>
    <p:restoredTop sz="90929"/>
  </p:normalViewPr>
  <p:slideViewPr>
    <p:cSldViewPr>
      <p:cViewPr varScale="1">
        <p:scale>
          <a:sx n="60" d="100"/>
          <a:sy n="60" d="100"/>
        </p:scale>
        <p:origin x="-1230" y="-90"/>
      </p:cViewPr>
      <p:guideLst>
        <p:guide orient="horz" pos="2400"/>
        <p:guide pos="320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slideMaster" Target="slideMasters/slideMaster1.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notesMaster" Target="notesMasters/notesMaster1.xml"/><Relationship Id="rId4" Type="http://schemas.openxmlformats.org/officeDocument/2006/relationships/slideMaster" Target="slideMasters/slideMaster3.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2.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5298" name="Rectangle 2"/>
          <p:cNvSpPr>
            <a:spLocks noGrp="1"/>
          </p:cNvSpPr>
          <p:nvPr>
            <p:ph type="hdr" sz="quarter"/>
          </p:nvPr>
        </p:nvSpPr>
        <p:spPr bwMode="auto">
          <a:xfrm>
            <a:off x="0" y="0"/>
            <a:ext cx="2971800" cy="457200"/>
          </a:xfrm>
          <a:prstGeom prst="rect">
            <a:avLst/>
          </a:prstGeom>
          <a:noFill/>
          <a:ln w="25400">
            <a:noFill/>
            <a:miter lim="800000"/>
            <a:headEnd/>
            <a:tailEnd/>
          </a:ln>
          <a:effectLst/>
        </p:spPr>
        <p:txBody>
          <a:bodyPr vert="horz" wrap="square" lIns="91440" tIns="45720" rIns="91440" bIns="45720" numCol="1" anchor="t" anchorCtr="0" compatLnSpc="1">
            <a:prstTxWarp prst="textNoShape">
              <a:avLst/>
            </a:prstTxWarp>
          </a:bodyPr>
          <a:lstStyle>
            <a:lvl1pPr algn="l">
              <a:defRPr sz="1200"/>
            </a:lvl1pPr>
          </a:lstStyle>
          <a:p>
            <a:pPr>
              <a:defRPr/>
            </a:pPr>
            <a:endParaRPr lang="en-US"/>
          </a:p>
        </p:txBody>
      </p:sp>
      <p:sp>
        <p:nvSpPr>
          <p:cNvPr id="55299" name="Rectangle 3"/>
          <p:cNvSpPr>
            <a:spLocks noGrp="1"/>
          </p:cNvSpPr>
          <p:nvPr>
            <p:ph type="dt" idx="1"/>
          </p:nvPr>
        </p:nvSpPr>
        <p:spPr bwMode="auto">
          <a:xfrm>
            <a:off x="3886200" y="0"/>
            <a:ext cx="2971800" cy="457200"/>
          </a:xfrm>
          <a:prstGeom prst="rect">
            <a:avLst/>
          </a:prstGeom>
          <a:noFill/>
          <a:ln w="25400">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5120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xmlns:mc="http://schemas.openxmlformats.org/markup-compatibility/2006" xmlns:a14="http://schemas.microsoft.com/office/drawing/2010/main" val="000000" mc:Ignorable=""/>
            </a:solidFill>
            <a:miter lim="800000"/>
            <a:headEnd/>
            <a:tailEnd/>
          </a:ln>
        </p:spPr>
      </p:sp>
      <p:sp>
        <p:nvSpPr>
          <p:cNvPr id="55301" name="Rectangle 5"/>
          <p:cNvSpPr>
            <a:spLocks noGrp="1"/>
          </p:cNvSpPr>
          <p:nvPr>
            <p:ph type="body" sz="quarter" idx="3"/>
          </p:nvPr>
        </p:nvSpPr>
        <p:spPr bwMode="auto">
          <a:xfrm>
            <a:off x="914400" y="4343400"/>
            <a:ext cx="5029200" cy="4114800"/>
          </a:xfrm>
          <a:prstGeom prst="rect">
            <a:avLst/>
          </a:prstGeom>
          <a:noFill/>
          <a:ln w="25400">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5302" name="Rectangle 6"/>
          <p:cNvSpPr>
            <a:spLocks noGrp="1"/>
          </p:cNvSpPr>
          <p:nvPr>
            <p:ph type="ftr" sz="quarter" idx="4"/>
          </p:nvPr>
        </p:nvSpPr>
        <p:spPr bwMode="auto">
          <a:xfrm>
            <a:off x="0" y="8686800"/>
            <a:ext cx="2971800" cy="457200"/>
          </a:xfrm>
          <a:prstGeom prst="rect">
            <a:avLst/>
          </a:prstGeom>
          <a:noFill/>
          <a:ln w="25400">
            <a:noFill/>
            <a:miter lim="800000"/>
            <a:headEnd/>
            <a:tailEnd/>
          </a:ln>
          <a:effectLst/>
        </p:spPr>
        <p:txBody>
          <a:bodyPr vert="horz" wrap="square" lIns="91440" tIns="45720" rIns="91440" bIns="45720" numCol="1" anchor="b" anchorCtr="0" compatLnSpc="1">
            <a:prstTxWarp prst="textNoShape">
              <a:avLst/>
            </a:prstTxWarp>
          </a:bodyPr>
          <a:lstStyle>
            <a:lvl1pPr algn="l">
              <a:defRPr sz="1200"/>
            </a:lvl1pPr>
          </a:lstStyle>
          <a:p>
            <a:pPr>
              <a:defRPr/>
            </a:pPr>
            <a:endParaRPr lang="en-US"/>
          </a:p>
        </p:txBody>
      </p:sp>
      <p:sp>
        <p:nvSpPr>
          <p:cNvPr id="55303" name="Rectangle 7"/>
          <p:cNvSpPr>
            <a:spLocks noGrp="1"/>
          </p:cNvSpPr>
          <p:nvPr>
            <p:ph type="sldNum" sz="quarter" idx="5"/>
          </p:nvPr>
        </p:nvSpPr>
        <p:spPr bwMode="auto">
          <a:xfrm>
            <a:off x="3886200" y="8686800"/>
            <a:ext cx="2971800" cy="457200"/>
          </a:xfrm>
          <a:prstGeom prst="rect">
            <a:avLst/>
          </a:prstGeom>
          <a:noFill/>
          <a:ln w="25400">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5A54C694-995F-4285-BB19-700A08DB7AB0}" type="slidenum">
              <a:rPr lang="en-US"/>
              <a:pPr>
                <a:defRPr/>
              </a:pPr>
              <a:t>‹#›</a:t>
            </a:fld>
            <a:endParaRPr lang="en-US"/>
          </a:p>
        </p:txBody>
      </p:sp>
    </p:spTree>
    <p:extLst>
      <p:ext uri="{BB962C8B-B14F-4D97-AF65-F5344CB8AC3E}">
        <p14:creationId xmlns:p14="http://schemas.microsoft.com/office/powerpoint/2010/main" val="3173249460"/>
      </p:ext>
    </p:extLst>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Gill Sans" pitchFamily="80" charset="0"/>
        <a:ea typeface="+mn-ea"/>
        <a:cs typeface="+mn-cs"/>
      </a:defRPr>
    </a:lvl1pPr>
    <a:lvl2pPr marL="454021" algn="l" rtl="0" eaLnBrk="0" fontAlgn="base" hangingPunct="0">
      <a:spcBef>
        <a:spcPct val="0"/>
      </a:spcBef>
      <a:spcAft>
        <a:spcPct val="0"/>
      </a:spcAft>
      <a:defRPr sz="1200" kern="1200">
        <a:solidFill>
          <a:schemeClr val="tx1"/>
        </a:solidFill>
        <a:latin typeface="Gill Sans" pitchFamily="80" charset="0"/>
        <a:ea typeface="+mn-ea"/>
        <a:cs typeface="+mn-cs"/>
      </a:defRPr>
    </a:lvl2pPr>
    <a:lvl3pPr marL="911216" algn="l" rtl="0" eaLnBrk="0" fontAlgn="base" hangingPunct="0">
      <a:spcBef>
        <a:spcPct val="0"/>
      </a:spcBef>
      <a:spcAft>
        <a:spcPct val="0"/>
      </a:spcAft>
      <a:defRPr sz="1200" kern="1200">
        <a:solidFill>
          <a:schemeClr val="tx1"/>
        </a:solidFill>
        <a:latin typeface="Gill Sans" pitchFamily="80" charset="0"/>
        <a:ea typeface="+mn-ea"/>
        <a:cs typeface="+mn-cs"/>
      </a:defRPr>
    </a:lvl3pPr>
    <a:lvl4pPr marL="1368412" algn="l" rtl="0" eaLnBrk="0" fontAlgn="base" hangingPunct="0">
      <a:spcBef>
        <a:spcPct val="0"/>
      </a:spcBef>
      <a:spcAft>
        <a:spcPct val="0"/>
      </a:spcAft>
      <a:defRPr sz="1200" kern="1200">
        <a:solidFill>
          <a:schemeClr val="tx1"/>
        </a:solidFill>
        <a:latin typeface="Gill Sans" pitchFamily="80" charset="0"/>
        <a:ea typeface="+mn-ea"/>
        <a:cs typeface="+mn-cs"/>
      </a:defRPr>
    </a:lvl4pPr>
    <a:lvl5pPr marL="1825607" algn="l" rtl="0" eaLnBrk="0" fontAlgn="base" hangingPunct="0">
      <a:spcBef>
        <a:spcPct val="0"/>
      </a:spcBef>
      <a:spcAft>
        <a:spcPct val="0"/>
      </a:spcAft>
      <a:defRPr sz="1200" kern="1200">
        <a:solidFill>
          <a:schemeClr val="tx1"/>
        </a:solidFill>
        <a:latin typeface="Gill Sans" pitchFamily="80" charset="0"/>
        <a:ea typeface="+mn-ea"/>
        <a:cs typeface="+mn-cs"/>
      </a:defRPr>
    </a:lvl5pPr>
    <a:lvl6pPr marL="2285932" algn="l" defTabSz="914373" rtl="0" eaLnBrk="1" latinLnBrk="0" hangingPunct="1">
      <a:defRPr sz="1200" kern="1200">
        <a:solidFill>
          <a:schemeClr val="tx1"/>
        </a:solidFill>
        <a:latin typeface="+mn-lt"/>
        <a:ea typeface="+mn-ea"/>
        <a:cs typeface="+mn-cs"/>
      </a:defRPr>
    </a:lvl6pPr>
    <a:lvl7pPr marL="2743118" algn="l" defTabSz="914373" rtl="0" eaLnBrk="1" latinLnBrk="0" hangingPunct="1">
      <a:defRPr sz="1200" kern="1200">
        <a:solidFill>
          <a:schemeClr val="tx1"/>
        </a:solidFill>
        <a:latin typeface="+mn-lt"/>
        <a:ea typeface="+mn-ea"/>
        <a:cs typeface="+mn-cs"/>
      </a:defRPr>
    </a:lvl7pPr>
    <a:lvl8pPr marL="3200304" algn="l" defTabSz="914373" rtl="0" eaLnBrk="1" latinLnBrk="0" hangingPunct="1">
      <a:defRPr sz="1200" kern="1200">
        <a:solidFill>
          <a:schemeClr val="tx1"/>
        </a:solidFill>
        <a:latin typeface="+mn-lt"/>
        <a:ea typeface="+mn-ea"/>
        <a:cs typeface="+mn-cs"/>
      </a:defRPr>
    </a:lvl8pPr>
    <a:lvl9pPr marL="3657490" algn="l" defTabSz="91437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xmlns:mc="http://schemas.openxmlformats.org/markup-compatibility/2006" xmlns:a14="http://schemas.microsoft.com/office/drawing/2010/main" val="FFFFFF" mc:Ignorable=""/>
        </a:solidFill>
        <a:effectLst/>
      </p:bgPr>
    </p:bg>
    <p:spTree>
      <p:nvGrpSpPr>
        <p:cNvPr id="1" name=""/>
        <p:cNvGrpSpPr/>
        <p:nvPr/>
      </p:nvGrpSpPr>
      <p:grpSpPr>
        <a:xfrm>
          <a:off x="0" y="0"/>
          <a:ext cx="0" cy="0"/>
          <a:chOff x="0" y="0"/>
          <a:chExt cx="0" cy="0"/>
        </a:xfrm>
      </p:grpSpPr>
      <p:sp>
        <p:nvSpPr>
          <p:cNvPr id="28674" name="Rectangle 10"/>
          <p:cNvSpPr>
            <a:spLocks noGrp="1" noChangeArrowheads="1"/>
          </p:cNvSpPr>
          <p:nvPr>
            <p:ph type="sldNum" sz="quarter" idx="5"/>
          </p:nvPr>
        </p:nvSpPr>
        <p:spPr>
          <a:noFill/>
        </p:spPr>
        <p:txBody>
          <a:bodyPr/>
          <a:lstStyle/>
          <a:p>
            <a:fld id="{9509B26F-4424-4886-9852-1382B5D74D88}" type="slidenum">
              <a:rPr lang="en-GB" smtClean="0"/>
              <a:pPr/>
              <a:t>3</a:t>
            </a:fld>
            <a:endParaRPr lang="en-GB" smtClean="0"/>
          </a:p>
        </p:txBody>
      </p:sp>
      <p:sp>
        <p:nvSpPr>
          <p:cNvPr id="28675" name="Text Box 1"/>
          <p:cNvSpPr txBox="1">
            <a:spLocks noChangeArrowheads="1"/>
          </p:cNvSpPr>
          <p:nvPr/>
        </p:nvSpPr>
        <p:spPr bwMode="auto">
          <a:xfrm>
            <a:off x="3884613" y="8863013"/>
            <a:ext cx="2968625" cy="276225"/>
          </a:xfrm>
          <a:prstGeom prst="rect">
            <a:avLst/>
          </a:prstGeom>
          <a:noFill/>
          <a:ln w="9525">
            <a:noFill/>
            <a:round/>
            <a:headEnd/>
            <a:tailEnd/>
          </a:ln>
        </p:spPr>
        <p:txBody>
          <a:bodyPr lIns="90000" tIns="46800" rIns="90000" bIns="46800" anchor="b">
            <a:spAutoFit/>
          </a:bodyPr>
          <a:lstStyle/>
          <a:p>
            <a:pPr algn="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45EEBC6C-0BBF-45EA-BAF6-C68170D8712B}" type="slidenum">
              <a:rPr lang="en-GB" sz="1200">
                <a:solidFill>
                  <a:srgbClr xmlns:mc="http://schemas.openxmlformats.org/markup-compatibility/2006" xmlns:a14="http://schemas.microsoft.com/office/drawing/2010/main" val="000000" mc:Ignorable=""/>
                </a:solidFill>
              </a:rPr>
              <a:pPr algn="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3</a:t>
            </a:fld>
            <a:endParaRPr lang="en-GB" sz="1200">
              <a:solidFill>
                <a:srgbClr xmlns:mc="http://schemas.openxmlformats.org/markup-compatibility/2006" xmlns:a14="http://schemas.microsoft.com/office/drawing/2010/main" val="000000" mc:Ignorable=""/>
              </a:solidFill>
            </a:endParaRPr>
          </a:p>
        </p:txBody>
      </p:sp>
      <p:sp>
        <p:nvSpPr>
          <p:cNvPr id="28676" name="Text Box 2"/>
          <p:cNvSpPr txBox="1">
            <a:spLocks noChangeArrowheads="1"/>
          </p:cNvSpPr>
          <p:nvPr/>
        </p:nvSpPr>
        <p:spPr bwMode="auto">
          <a:xfrm>
            <a:off x="0" y="8863013"/>
            <a:ext cx="2968625" cy="276225"/>
          </a:xfrm>
          <a:prstGeom prst="rect">
            <a:avLst/>
          </a:prstGeom>
          <a:noFill/>
          <a:ln w="9525">
            <a:noFill/>
            <a:round/>
            <a:headEnd/>
            <a:tailEnd/>
          </a:ln>
        </p:spPr>
        <p:txBody>
          <a:bodyPr lIns="90000" tIns="46800" rIns="90000" bIns="46800" anchor="b">
            <a:spAutoFit/>
          </a:bodyPr>
          <a:lstStyle/>
          <a:p>
            <a: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GB" sz="1200">
              <a:solidFill>
                <a:srgbClr xmlns:mc="http://schemas.openxmlformats.org/markup-compatibility/2006" xmlns:a14="http://schemas.microsoft.com/office/drawing/2010/main" val="000000" mc:Ignorable=""/>
              </a:solidFill>
            </a:endParaRPr>
          </a:p>
        </p:txBody>
      </p:sp>
      <p:sp>
        <p:nvSpPr>
          <p:cNvPr id="28677" name="Text Box 3"/>
          <p:cNvSpPr txBox="1">
            <a:spLocks noChangeArrowheads="1"/>
          </p:cNvSpPr>
          <p:nvPr/>
        </p:nvSpPr>
        <p:spPr bwMode="auto">
          <a:xfrm>
            <a:off x="0" y="0"/>
            <a:ext cx="2968625" cy="276225"/>
          </a:xfrm>
          <a:prstGeom prst="rect">
            <a:avLst/>
          </a:prstGeom>
          <a:noFill/>
          <a:ln w="9525">
            <a:noFill/>
            <a:round/>
            <a:headEnd/>
            <a:tailEnd/>
          </a:ln>
        </p:spPr>
        <p:txBody>
          <a:bodyPr lIns="90000" tIns="46800" rIns="90000" bIns="46800">
            <a:spAutoFit/>
          </a:bodyPr>
          <a:lstStyle/>
          <a:p>
            <a: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GB" sz="1200">
              <a:solidFill>
                <a:srgbClr xmlns:mc="http://schemas.openxmlformats.org/markup-compatibility/2006" xmlns:a14="http://schemas.microsoft.com/office/drawing/2010/main" val="000000" mc:Ignorable=""/>
              </a:solidFill>
            </a:endParaRPr>
          </a:p>
        </p:txBody>
      </p:sp>
      <p:sp>
        <p:nvSpPr>
          <p:cNvPr id="28678" name="Text Box 4"/>
          <p:cNvSpPr txBox="1">
            <a:spLocks noChangeArrowheads="1"/>
          </p:cNvSpPr>
          <p:nvPr/>
        </p:nvSpPr>
        <p:spPr bwMode="auto">
          <a:xfrm>
            <a:off x="3884613" y="0"/>
            <a:ext cx="2968625" cy="276225"/>
          </a:xfrm>
          <a:prstGeom prst="rect">
            <a:avLst/>
          </a:prstGeom>
          <a:noFill/>
          <a:ln w="9525">
            <a:noFill/>
            <a:round/>
            <a:headEnd/>
            <a:tailEnd/>
          </a:ln>
        </p:spPr>
        <p:txBody>
          <a:bodyPr lIns="90000" tIns="46800" rIns="90000" bIns="46800">
            <a:spAutoFit/>
          </a:bodyPr>
          <a:lstStyle/>
          <a:p>
            <a:pPr algn="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GB" sz="1200">
              <a:solidFill>
                <a:srgbClr xmlns:mc="http://schemas.openxmlformats.org/markup-compatibility/2006" xmlns:a14="http://schemas.microsoft.com/office/drawing/2010/main" val="000000" mc:Ignorable=""/>
              </a:solidFill>
            </a:endParaRPr>
          </a:p>
        </p:txBody>
      </p:sp>
      <p:sp>
        <p:nvSpPr>
          <p:cNvPr id="28679" name="Text Box 5"/>
          <p:cNvSpPr txBox="1">
            <a:spLocks noChangeArrowheads="1"/>
          </p:cNvSpPr>
          <p:nvPr/>
        </p:nvSpPr>
        <p:spPr bwMode="auto">
          <a:xfrm>
            <a:off x="1143000" y="685800"/>
            <a:ext cx="4572000" cy="3429000"/>
          </a:xfrm>
          <a:prstGeom prst="rect">
            <a:avLst/>
          </a:prstGeom>
          <a:solidFill>
            <a:srgbClr xmlns:mc="http://schemas.openxmlformats.org/markup-compatibility/2006" xmlns:a14="http://schemas.microsoft.com/office/drawing/2010/main" val="FFFFFF" mc:Ignorable=""/>
          </a:solidFill>
          <a:ln w="9360">
            <a:solidFill>
              <a:srgbClr xmlns:mc="http://schemas.openxmlformats.org/markup-compatibility/2006" xmlns:a14="http://schemas.microsoft.com/office/drawing/2010/main" val="000000" mc:Ignorable=""/>
            </a:solidFill>
            <a:miter lim="800000"/>
            <a:headEnd/>
            <a:tailEnd/>
          </a:ln>
        </p:spPr>
        <p:txBody>
          <a:bodyPr wrap="none" anchor="ctr"/>
          <a:lstStyle/>
          <a:p>
            <a:endParaRPr lang="en-US"/>
          </a:p>
        </p:txBody>
      </p:sp>
      <p:sp>
        <p:nvSpPr>
          <p:cNvPr id="28680" name="Text Box 6"/>
          <p:cNvSpPr>
            <a:spLocks noGrp="1" noChangeArrowheads="1"/>
          </p:cNvSpPr>
          <p:nvPr>
            <p:ph type="body"/>
          </p:nvPr>
        </p:nvSpPr>
        <p:spPr>
          <a:xfrm>
            <a:off x="685800" y="4343400"/>
            <a:ext cx="5486400" cy="4114800"/>
          </a:xfrm>
          <a:noFill/>
          <a:ln/>
        </p:spPr>
        <p:txBody>
          <a:bodyPr lIns="90000" tIns="46800" rIns="90000" bIns="46800">
            <a:spAutoFit/>
          </a:bodyPr>
          <a:lstStyle/>
          <a:p>
            <a:pPr>
              <a:spcBef>
                <a:spcPts val="45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mtClean="0">
                <a:ea typeface="Arial Unicode MS" pitchFamily="34" charset="-128"/>
                <a:cs typeface="Arial Unicode MS" pitchFamily="34" charset="-128"/>
              </a:rPr>
              <a:t>Steve is cool.</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p:cNvSpPr>
          <p:nvPr>
            <p:ph type="sldNum" sz="quarter" idx="5"/>
          </p:nvPr>
        </p:nvSpPr>
        <p:spPr>
          <a:noFill/>
        </p:spPr>
        <p:txBody>
          <a:bodyPr/>
          <a:lstStyle/>
          <a:p>
            <a:fld id="{F398DCB9-7102-4B62-A378-1B10EDA3504E}" type="slidenum">
              <a:rPr lang="en-US" smtClean="0"/>
              <a:pPr/>
              <a:t>16</a:t>
            </a:fld>
            <a:endParaRPr lang="en-US" smtClean="0"/>
          </a:p>
        </p:txBody>
      </p:sp>
      <p:sp>
        <p:nvSpPr>
          <p:cNvPr id="78851" name="Rectangle 2"/>
          <p:cNvSpPr>
            <a:spLocks noGrp="1" noRot="1" noChangeAspect="1" noChangeArrowheads="1" noTextEdit="1"/>
          </p:cNvSpPr>
          <p:nvPr>
            <p:ph type="sldImg"/>
          </p:nvPr>
        </p:nvSpPr>
        <p:spPr>
          <a:ln/>
        </p:spPr>
      </p:sp>
      <p:sp>
        <p:nvSpPr>
          <p:cNvPr id="78852" name="Rectangle 3"/>
          <p:cNvSpPr>
            <a:spLocks noGrp="1"/>
          </p:cNvSpPr>
          <p:nvPr>
            <p:ph type="body" idx="1"/>
          </p:nvPr>
        </p:nvSpPr>
        <p:spPr>
          <a:noFill/>
          <a:ln w="9525"/>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p:cNvSpPr>
          <p:nvPr>
            <p:ph type="sldNum" sz="quarter" idx="5"/>
          </p:nvPr>
        </p:nvSpPr>
        <p:spPr>
          <a:noFill/>
        </p:spPr>
        <p:txBody>
          <a:bodyPr/>
          <a:lstStyle/>
          <a:p>
            <a:fld id="{0AC7FE19-5687-464E-8A5D-D5B402C2F244}" type="slidenum">
              <a:rPr lang="en-US" smtClean="0"/>
              <a:pPr/>
              <a:t>17</a:t>
            </a:fld>
            <a:endParaRPr lang="en-US" smtClean="0"/>
          </a:p>
        </p:txBody>
      </p:sp>
      <p:sp>
        <p:nvSpPr>
          <p:cNvPr id="77827" name="Rectangle 2"/>
          <p:cNvSpPr>
            <a:spLocks noGrp="1" noRot="1" noChangeAspect="1" noChangeArrowheads="1" noTextEdit="1"/>
          </p:cNvSpPr>
          <p:nvPr>
            <p:ph type="sldImg"/>
          </p:nvPr>
        </p:nvSpPr>
        <p:spPr>
          <a:ln/>
        </p:spPr>
      </p:sp>
      <p:sp>
        <p:nvSpPr>
          <p:cNvPr id="77828" name="Rectangle 3"/>
          <p:cNvSpPr>
            <a:spLocks noGrp="1"/>
          </p:cNvSpPr>
          <p:nvPr>
            <p:ph type="body" idx="1"/>
          </p:nvPr>
        </p:nvSpPr>
        <p:spPr>
          <a:noFill/>
          <a:ln w="9525"/>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p:cNvSpPr>
          <p:nvPr>
            <p:ph type="sldNum" sz="quarter" idx="5"/>
          </p:nvPr>
        </p:nvSpPr>
        <p:spPr>
          <a:noFill/>
        </p:spPr>
        <p:txBody>
          <a:bodyPr/>
          <a:lstStyle/>
          <a:p>
            <a:fld id="{C8537D48-E217-4857-B558-DDB82CF228E0}" type="slidenum">
              <a:rPr lang="en-US" smtClean="0"/>
              <a:pPr/>
              <a:t>18</a:t>
            </a:fld>
            <a:endParaRPr lang="en-US" smtClean="0"/>
          </a:p>
        </p:txBody>
      </p:sp>
      <p:sp>
        <p:nvSpPr>
          <p:cNvPr id="80899" name="Rectangle 2"/>
          <p:cNvSpPr>
            <a:spLocks noGrp="1" noRot="1" noChangeAspect="1" noChangeArrowheads="1" noTextEdit="1"/>
          </p:cNvSpPr>
          <p:nvPr>
            <p:ph type="sldImg"/>
          </p:nvPr>
        </p:nvSpPr>
        <p:spPr>
          <a:ln/>
        </p:spPr>
      </p:sp>
      <p:sp>
        <p:nvSpPr>
          <p:cNvPr id="80900" name="Rectangle 3"/>
          <p:cNvSpPr>
            <a:spLocks noGrp="1"/>
          </p:cNvSpPr>
          <p:nvPr>
            <p:ph type="body" idx="1"/>
          </p:nvPr>
        </p:nvSpPr>
        <p:spPr>
          <a:noFill/>
          <a:ln w="9525"/>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p:cNvSpPr>
          <p:nvPr>
            <p:ph type="sldNum" sz="quarter" idx="5"/>
          </p:nvPr>
        </p:nvSpPr>
        <p:spPr>
          <a:noFill/>
        </p:spPr>
        <p:txBody>
          <a:bodyPr/>
          <a:lstStyle/>
          <a:p>
            <a:fld id="{52E01E61-74D0-4A86-8EE8-1C204D1CBDD0}" type="slidenum">
              <a:rPr lang="en-US" smtClean="0"/>
              <a:pPr/>
              <a:t>19</a:t>
            </a:fld>
            <a:endParaRPr lang="en-US" smtClean="0"/>
          </a:p>
        </p:txBody>
      </p:sp>
      <p:sp>
        <p:nvSpPr>
          <p:cNvPr id="81923" name="Rectangle 2"/>
          <p:cNvSpPr>
            <a:spLocks noGrp="1" noRot="1" noChangeAspect="1" noChangeArrowheads="1" noTextEdit="1"/>
          </p:cNvSpPr>
          <p:nvPr>
            <p:ph type="sldImg"/>
          </p:nvPr>
        </p:nvSpPr>
        <p:spPr>
          <a:ln/>
        </p:spPr>
      </p:sp>
      <p:sp>
        <p:nvSpPr>
          <p:cNvPr id="81924" name="Rectangle 3"/>
          <p:cNvSpPr>
            <a:spLocks noGrp="1"/>
          </p:cNvSpPr>
          <p:nvPr>
            <p:ph type="body" idx="1"/>
          </p:nvPr>
        </p:nvSpPr>
        <p:spPr>
          <a:noFill/>
          <a:ln w="9525"/>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p:cNvSpPr>
          <p:nvPr>
            <p:ph type="sldNum" sz="quarter" idx="5"/>
          </p:nvPr>
        </p:nvSpPr>
        <p:spPr>
          <a:noFill/>
        </p:spPr>
        <p:txBody>
          <a:bodyPr/>
          <a:lstStyle/>
          <a:p>
            <a:fld id="{127EB975-F7C3-40B7-B908-1569F6BDBF20}" type="slidenum">
              <a:rPr lang="en-US" smtClean="0"/>
              <a:pPr/>
              <a:t>20</a:t>
            </a:fld>
            <a:endParaRPr lang="en-US" smtClean="0"/>
          </a:p>
        </p:txBody>
      </p:sp>
      <p:sp>
        <p:nvSpPr>
          <p:cNvPr id="63491" name="Rectangle 2"/>
          <p:cNvSpPr>
            <a:spLocks noGrp="1" noRot="1" noChangeAspect="1" noChangeArrowheads="1" noTextEdit="1"/>
          </p:cNvSpPr>
          <p:nvPr>
            <p:ph type="sldImg"/>
          </p:nvPr>
        </p:nvSpPr>
        <p:spPr>
          <a:ln/>
        </p:spPr>
      </p:sp>
      <p:sp>
        <p:nvSpPr>
          <p:cNvPr id="63492" name="Rectangle 3"/>
          <p:cNvSpPr>
            <a:spLocks noGrp="1"/>
          </p:cNvSpPr>
          <p:nvPr>
            <p:ph type="body" idx="1"/>
          </p:nvPr>
        </p:nvSpPr>
        <p:spPr>
          <a:noFill/>
          <a:ln w="9525"/>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p:cNvSpPr>
          <p:nvPr>
            <p:ph type="sldNum" sz="quarter" idx="5"/>
          </p:nvPr>
        </p:nvSpPr>
        <p:spPr>
          <a:noFill/>
        </p:spPr>
        <p:txBody>
          <a:bodyPr/>
          <a:lstStyle/>
          <a:p>
            <a:fld id="{5075A500-B588-48B4-A4C4-5409DDA27B1C}" type="slidenum">
              <a:rPr lang="en-US" smtClean="0"/>
              <a:pPr/>
              <a:t>21</a:t>
            </a:fld>
            <a:endParaRPr lang="en-US" smtClean="0"/>
          </a:p>
        </p:txBody>
      </p:sp>
      <p:sp>
        <p:nvSpPr>
          <p:cNvPr id="72707" name="Rectangle 2"/>
          <p:cNvSpPr>
            <a:spLocks noGrp="1" noRot="1" noChangeAspect="1" noChangeArrowheads="1" noTextEdit="1"/>
          </p:cNvSpPr>
          <p:nvPr>
            <p:ph type="sldImg"/>
          </p:nvPr>
        </p:nvSpPr>
        <p:spPr>
          <a:ln/>
        </p:spPr>
      </p:sp>
      <p:sp>
        <p:nvSpPr>
          <p:cNvPr id="72708" name="Rectangle 3"/>
          <p:cNvSpPr>
            <a:spLocks noGrp="1"/>
          </p:cNvSpPr>
          <p:nvPr>
            <p:ph type="body" idx="1"/>
          </p:nvPr>
        </p:nvSpPr>
        <p:spPr>
          <a:noFill/>
          <a:ln w="9525"/>
        </p:spPr>
        <p:txBody>
          <a:bodyPr/>
          <a:lstStyle/>
          <a:p>
            <a:pPr eaLnBrk="1" hangingPunct="1"/>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p:cNvSpPr>
          <p:nvPr>
            <p:ph type="sldNum" sz="quarter" idx="5"/>
          </p:nvPr>
        </p:nvSpPr>
        <p:spPr>
          <a:noFill/>
        </p:spPr>
        <p:txBody>
          <a:bodyPr/>
          <a:lstStyle/>
          <a:p>
            <a:fld id="{2059C962-733B-43E6-B508-E17D0FEC64F2}" type="slidenum">
              <a:rPr lang="en-US" smtClean="0"/>
              <a:pPr/>
              <a:t>22</a:t>
            </a:fld>
            <a:endParaRPr lang="en-US" smtClean="0"/>
          </a:p>
        </p:txBody>
      </p:sp>
      <p:sp>
        <p:nvSpPr>
          <p:cNvPr id="73731" name="Rectangle 2"/>
          <p:cNvSpPr>
            <a:spLocks noGrp="1" noRot="1" noChangeAspect="1" noChangeArrowheads="1" noTextEdit="1"/>
          </p:cNvSpPr>
          <p:nvPr>
            <p:ph type="sldImg"/>
          </p:nvPr>
        </p:nvSpPr>
        <p:spPr>
          <a:ln/>
        </p:spPr>
      </p:sp>
      <p:sp>
        <p:nvSpPr>
          <p:cNvPr id="73732" name="Rectangle 3"/>
          <p:cNvSpPr>
            <a:spLocks noGrp="1"/>
          </p:cNvSpPr>
          <p:nvPr>
            <p:ph type="body" idx="1"/>
          </p:nvPr>
        </p:nvSpPr>
        <p:spPr>
          <a:noFill/>
          <a:ln w="9525"/>
        </p:spPr>
        <p:txBody>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p:cNvSpPr>
          <p:nvPr>
            <p:ph type="sldNum" sz="quarter" idx="5"/>
          </p:nvPr>
        </p:nvSpPr>
        <p:spPr>
          <a:noFill/>
        </p:spPr>
        <p:txBody>
          <a:bodyPr/>
          <a:lstStyle/>
          <a:p>
            <a:fld id="{3B93FF71-C7AB-46B9-A4D7-661DFFE6C458}" type="slidenum">
              <a:rPr lang="en-US" smtClean="0"/>
              <a:pPr/>
              <a:t>23</a:t>
            </a:fld>
            <a:endParaRPr lang="en-US" smtClean="0"/>
          </a:p>
        </p:txBody>
      </p:sp>
      <p:sp>
        <p:nvSpPr>
          <p:cNvPr id="74755" name="Rectangle 2"/>
          <p:cNvSpPr>
            <a:spLocks noGrp="1" noRot="1" noChangeAspect="1" noChangeArrowheads="1" noTextEdit="1"/>
          </p:cNvSpPr>
          <p:nvPr>
            <p:ph type="sldImg"/>
          </p:nvPr>
        </p:nvSpPr>
        <p:spPr>
          <a:ln/>
        </p:spPr>
      </p:sp>
      <p:sp>
        <p:nvSpPr>
          <p:cNvPr id="74756" name="Rectangle 3"/>
          <p:cNvSpPr>
            <a:spLocks noGrp="1"/>
          </p:cNvSpPr>
          <p:nvPr>
            <p:ph type="body" idx="1"/>
          </p:nvPr>
        </p:nvSpPr>
        <p:spPr>
          <a:noFill/>
          <a:ln w="9525"/>
        </p:spPr>
        <p:txBody>
          <a:bodyPr/>
          <a:lstStyle/>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p:cNvSpPr>
          <p:nvPr>
            <p:ph type="sldNum" sz="quarter" idx="5"/>
          </p:nvPr>
        </p:nvSpPr>
        <p:spPr>
          <a:noFill/>
        </p:spPr>
        <p:txBody>
          <a:bodyPr/>
          <a:lstStyle/>
          <a:p>
            <a:fld id="{839CE606-92D6-41B3-B1D8-4C0C541E639E}" type="slidenum">
              <a:rPr lang="en-US" smtClean="0"/>
              <a:pPr/>
              <a:t>24</a:t>
            </a:fld>
            <a:endParaRPr lang="en-US" smtClean="0"/>
          </a:p>
        </p:txBody>
      </p:sp>
      <p:sp>
        <p:nvSpPr>
          <p:cNvPr id="75779" name="Rectangle 2"/>
          <p:cNvSpPr>
            <a:spLocks noGrp="1" noRot="1" noChangeAspect="1" noChangeArrowheads="1" noTextEdit="1"/>
          </p:cNvSpPr>
          <p:nvPr>
            <p:ph type="sldImg"/>
          </p:nvPr>
        </p:nvSpPr>
        <p:spPr>
          <a:ln/>
        </p:spPr>
      </p:sp>
      <p:sp>
        <p:nvSpPr>
          <p:cNvPr id="75780" name="Rectangle 3"/>
          <p:cNvSpPr>
            <a:spLocks noGrp="1"/>
          </p:cNvSpPr>
          <p:nvPr>
            <p:ph type="body" idx="1"/>
          </p:nvPr>
        </p:nvSpPr>
        <p:spPr>
          <a:noFill/>
          <a:ln w="9525"/>
        </p:spPr>
        <p:txBody>
          <a:bodyPr/>
          <a:lstStyle/>
          <a:p>
            <a:pPr eaLnBrk="1" hangingPunct="1"/>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p:cNvSpPr>
          <p:nvPr>
            <p:ph type="sldNum" sz="quarter" idx="5"/>
          </p:nvPr>
        </p:nvSpPr>
        <p:spPr>
          <a:noFill/>
        </p:spPr>
        <p:txBody>
          <a:bodyPr/>
          <a:lstStyle/>
          <a:p>
            <a:fld id="{51F6321E-DDF1-4CA9-BF53-5DE2E3AF113C}" type="slidenum">
              <a:rPr lang="en-US" smtClean="0"/>
              <a:pPr/>
              <a:t>25</a:t>
            </a:fld>
            <a:endParaRPr lang="en-US" smtClean="0"/>
          </a:p>
        </p:txBody>
      </p:sp>
      <p:sp>
        <p:nvSpPr>
          <p:cNvPr id="82947" name="Rectangle 2"/>
          <p:cNvSpPr>
            <a:spLocks noGrp="1" noRot="1" noChangeAspect="1" noChangeArrowheads="1" noTextEdit="1"/>
          </p:cNvSpPr>
          <p:nvPr>
            <p:ph type="sldImg"/>
          </p:nvPr>
        </p:nvSpPr>
        <p:spPr>
          <a:ln/>
        </p:spPr>
      </p:sp>
      <p:sp>
        <p:nvSpPr>
          <p:cNvPr id="82948" name="Rectangle 3"/>
          <p:cNvSpPr>
            <a:spLocks noGrp="1"/>
          </p:cNvSpPr>
          <p:nvPr>
            <p:ph type="body" idx="1"/>
          </p:nvPr>
        </p:nvSpPr>
        <p:spPr>
          <a:noFill/>
          <a:ln w="9525"/>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p:cNvSpPr>
          <p:nvPr>
            <p:ph type="sldNum" sz="quarter" idx="5"/>
          </p:nvPr>
        </p:nvSpPr>
        <p:spPr>
          <a:noFill/>
        </p:spPr>
        <p:txBody>
          <a:bodyPr/>
          <a:lstStyle/>
          <a:p>
            <a:fld id="{AE69E0BD-D4AF-4052-B387-76D19A13C833}" type="slidenum">
              <a:rPr lang="en-US" smtClean="0"/>
              <a:pPr/>
              <a:t>7</a:t>
            </a:fld>
            <a:endParaRPr lang="en-US" smtClean="0"/>
          </a:p>
        </p:txBody>
      </p:sp>
      <p:sp>
        <p:nvSpPr>
          <p:cNvPr id="53251" name="Rectangle 1"/>
          <p:cNvSpPr>
            <a:spLocks noGrp="1" noRot="1" noChangeAspect="1" noChangeArrowheads="1" noTextEdit="1"/>
          </p:cNvSpPr>
          <p:nvPr>
            <p:ph type="sldImg"/>
          </p:nvPr>
        </p:nvSpPr>
        <p:spPr>
          <a:solidFill>
            <a:srgbClr xmlns:mc="http://schemas.openxmlformats.org/markup-compatibility/2006" xmlns:a14="http://schemas.microsoft.com/office/drawing/2010/main" val="FFFFFF" mc:Ignorable=""/>
          </a:solidFill>
          <a:ln/>
        </p:spPr>
      </p:sp>
      <p:sp>
        <p:nvSpPr>
          <p:cNvPr id="53252" name="Rectangle 2"/>
          <p:cNvSpPr>
            <a:spLocks noGrp="1" noChangeArrowheads="1"/>
          </p:cNvSpPr>
          <p:nvPr>
            <p:ph type="body" idx="1"/>
          </p:nvPr>
        </p:nvSpPr>
        <p:spPr>
          <a:xfrm>
            <a:off x="685800" y="4343400"/>
            <a:ext cx="5486400" cy="4114800"/>
          </a:xfrm>
          <a:noFill/>
          <a:ln w="9525"/>
        </p:spPr>
        <p:txBody>
          <a:bodyPr/>
          <a:lstStyle/>
          <a:p>
            <a:pPr eaLnBrk="1" hangingPunct="1"/>
            <a:r>
              <a:rPr lang="en-US" sz="1600" smtClean="0">
                <a:latin typeface="Lucida Grande" pitchFamily="80" charset="0"/>
                <a:ea typeface="Lucida Grande" pitchFamily="80" charset="0"/>
                <a:cs typeface="Lucida Grande" pitchFamily="80" charset="0"/>
                <a:sym typeface="Lucida Grande" pitchFamily="80" charset="0"/>
              </a:rPr>
              <a:t>would be nice to include a quote from Wicked Problems here</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A54C694-995F-4285-BB19-700A08DB7AB0}" type="slidenum">
              <a:rPr lang="en-US" smtClean="0"/>
              <a:pPr>
                <a:defRPr/>
              </a:pPr>
              <a:t>51</a:t>
            </a:fld>
            <a:endParaRPr lang="en-US"/>
          </a:p>
        </p:txBody>
      </p:sp>
    </p:spTree>
    <p:extLst>
      <p:ext uri="{BB962C8B-B14F-4D97-AF65-F5344CB8AC3E}">
        <p14:creationId xmlns:p14="http://schemas.microsoft.com/office/powerpoint/2010/main" val="36472915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A54C694-995F-4285-BB19-700A08DB7AB0}" type="slidenum">
              <a:rPr lang="en-US" smtClean="0"/>
              <a:pPr>
                <a:defRPr/>
              </a:pPr>
              <a:t>52</a:t>
            </a:fld>
            <a:endParaRPr lang="en-US"/>
          </a:p>
        </p:txBody>
      </p:sp>
    </p:spTree>
    <p:extLst>
      <p:ext uri="{BB962C8B-B14F-4D97-AF65-F5344CB8AC3E}">
        <p14:creationId xmlns:p14="http://schemas.microsoft.com/office/powerpoint/2010/main" val="36472915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A54C694-995F-4285-BB19-700A08DB7AB0}" type="slidenum">
              <a:rPr lang="en-US" smtClean="0"/>
              <a:pPr>
                <a:defRPr/>
              </a:pPr>
              <a:t>54</a:t>
            </a:fld>
            <a:endParaRPr lang="en-US"/>
          </a:p>
        </p:txBody>
      </p:sp>
    </p:spTree>
    <p:extLst>
      <p:ext uri="{BB962C8B-B14F-4D97-AF65-F5344CB8AC3E}">
        <p14:creationId xmlns:p14="http://schemas.microsoft.com/office/powerpoint/2010/main" val="36472915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A54C694-995F-4285-BB19-700A08DB7AB0}" type="slidenum">
              <a:rPr lang="en-US" smtClean="0"/>
              <a:pPr>
                <a:defRPr/>
              </a:pPr>
              <a:t>55</a:t>
            </a:fld>
            <a:endParaRPr lang="en-US"/>
          </a:p>
        </p:txBody>
      </p:sp>
    </p:spTree>
    <p:extLst>
      <p:ext uri="{BB962C8B-B14F-4D97-AF65-F5344CB8AC3E}">
        <p14:creationId xmlns:p14="http://schemas.microsoft.com/office/powerpoint/2010/main" val="36472915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A54C694-995F-4285-BB19-700A08DB7AB0}" type="slidenum">
              <a:rPr lang="en-US" smtClean="0"/>
              <a:pPr>
                <a:defRPr/>
              </a:pPr>
              <a:t>56</a:t>
            </a:fld>
            <a:endParaRPr lang="en-US"/>
          </a:p>
        </p:txBody>
      </p:sp>
    </p:spTree>
    <p:extLst>
      <p:ext uri="{BB962C8B-B14F-4D97-AF65-F5344CB8AC3E}">
        <p14:creationId xmlns:p14="http://schemas.microsoft.com/office/powerpoint/2010/main" val="36472915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A54C694-995F-4285-BB19-700A08DB7AB0}" type="slidenum">
              <a:rPr lang="en-US" smtClean="0"/>
              <a:pPr>
                <a:defRPr/>
              </a:pPr>
              <a:t>57</a:t>
            </a:fld>
            <a:endParaRPr lang="en-US"/>
          </a:p>
        </p:txBody>
      </p:sp>
    </p:spTree>
    <p:extLst>
      <p:ext uri="{BB962C8B-B14F-4D97-AF65-F5344CB8AC3E}">
        <p14:creationId xmlns:p14="http://schemas.microsoft.com/office/powerpoint/2010/main" val="36472915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A54C694-995F-4285-BB19-700A08DB7AB0}" type="slidenum">
              <a:rPr lang="en-US" smtClean="0"/>
              <a:pPr>
                <a:defRPr/>
              </a:pPr>
              <a:t>58</a:t>
            </a:fld>
            <a:endParaRPr lang="en-US"/>
          </a:p>
        </p:txBody>
      </p:sp>
    </p:spTree>
    <p:extLst>
      <p:ext uri="{BB962C8B-B14F-4D97-AF65-F5344CB8AC3E}">
        <p14:creationId xmlns:p14="http://schemas.microsoft.com/office/powerpoint/2010/main" val="36472915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p:cNvSpPr>
          <p:nvPr>
            <p:ph type="sldNum" sz="quarter" idx="5"/>
          </p:nvPr>
        </p:nvSpPr>
        <p:spPr>
          <a:noFill/>
        </p:spPr>
        <p:txBody>
          <a:bodyPr/>
          <a:lstStyle/>
          <a:p>
            <a:fld id="{49A10D6D-4A08-4508-8D31-F0EEFADBE910}" type="slidenum">
              <a:rPr lang="en-US" smtClean="0"/>
              <a:pPr/>
              <a:t>59</a:t>
            </a:fld>
            <a:endParaRPr lang="en-US" smtClean="0"/>
          </a:p>
        </p:txBody>
      </p:sp>
      <p:sp>
        <p:nvSpPr>
          <p:cNvPr id="86019" name="Rectangle 2"/>
          <p:cNvSpPr>
            <a:spLocks noGrp="1" noRot="1" noChangeAspect="1" noChangeArrowheads="1" noTextEdit="1"/>
          </p:cNvSpPr>
          <p:nvPr>
            <p:ph type="sldImg"/>
          </p:nvPr>
        </p:nvSpPr>
        <p:spPr>
          <a:ln/>
        </p:spPr>
      </p:sp>
      <p:sp>
        <p:nvSpPr>
          <p:cNvPr id="86020" name="Rectangle 3"/>
          <p:cNvSpPr>
            <a:spLocks noGrp="1"/>
          </p:cNvSpPr>
          <p:nvPr>
            <p:ph type="body" idx="1"/>
          </p:nvPr>
        </p:nvSpPr>
        <p:spPr>
          <a:noFill/>
          <a:ln w="9525"/>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p:cNvSpPr>
          <p:nvPr>
            <p:ph type="sldNum" sz="quarter" idx="5"/>
          </p:nvPr>
        </p:nvSpPr>
        <p:spPr>
          <a:noFill/>
        </p:spPr>
        <p:txBody>
          <a:bodyPr/>
          <a:lstStyle/>
          <a:p>
            <a:fld id="{D286725F-D9DD-404D-9243-43021C0A0E4B}" type="slidenum">
              <a:rPr lang="en-US" smtClean="0"/>
              <a:pPr/>
              <a:t>9</a:t>
            </a:fld>
            <a:endParaRPr lang="en-US" smtClean="0"/>
          </a:p>
        </p:txBody>
      </p:sp>
      <p:sp>
        <p:nvSpPr>
          <p:cNvPr id="58371" name="Rectangle 1026"/>
          <p:cNvSpPr>
            <a:spLocks noGrp="1" noRot="1" noChangeAspect="1" noChangeArrowheads="1" noTextEdit="1"/>
          </p:cNvSpPr>
          <p:nvPr>
            <p:ph type="sldImg"/>
          </p:nvPr>
        </p:nvSpPr>
        <p:spPr>
          <a:ln/>
        </p:spPr>
      </p:sp>
      <p:sp>
        <p:nvSpPr>
          <p:cNvPr id="58372" name="Rectangle 1027"/>
          <p:cNvSpPr>
            <a:spLocks noGrp="1"/>
          </p:cNvSpPr>
          <p:nvPr>
            <p:ph type="body" idx="1"/>
          </p:nvPr>
        </p:nvSpPr>
        <p:spPr>
          <a:noFill/>
          <a:ln w="9525"/>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p:cNvSpPr>
          <p:nvPr>
            <p:ph type="sldNum" sz="quarter" idx="5"/>
          </p:nvPr>
        </p:nvSpPr>
        <p:spPr>
          <a:noFill/>
        </p:spPr>
        <p:txBody>
          <a:bodyPr/>
          <a:lstStyle/>
          <a:p>
            <a:fld id="{E9716E83-3F73-4683-80F4-6D85C691A926}" type="slidenum">
              <a:rPr lang="en-US" smtClean="0"/>
              <a:pPr/>
              <a:t>10</a:t>
            </a:fld>
            <a:endParaRPr lang="en-US" smtClean="0"/>
          </a:p>
        </p:txBody>
      </p:sp>
      <p:sp>
        <p:nvSpPr>
          <p:cNvPr id="60419" name="Rectangle 2"/>
          <p:cNvSpPr>
            <a:spLocks noGrp="1" noRot="1" noChangeAspect="1" noChangeArrowheads="1" noTextEdit="1"/>
          </p:cNvSpPr>
          <p:nvPr>
            <p:ph type="sldImg"/>
          </p:nvPr>
        </p:nvSpPr>
        <p:spPr>
          <a:ln/>
        </p:spPr>
      </p:sp>
      <p:sp>
        <p:nvSpPr>
          <p:cNvPr id="60420" name="Rectangle 3"/>
          <p:cNvSpPr>
            <a:spLocks noGrp="1"/>
          </p:cNvSpPr>
          <p:nvPr>
            <p:ph type="body" idx="1"/>
          </p:nvPr>
        </p:nvSpPr>
        <p:spPr>
          <a:noFill/>
          <a:ln w="9525"/>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p:cNvSpPr>
          <p:nvPr>
            <p:ph type="sldNum" sz="quarter" idx="5"/>
          </p:nvPr>
        </p:nvSpPr>
        <p:spPr>
          <a:noFill/>
        </p:spPr>
        <p:txBody>
          <a:bodyPr/>
          <a:lstStyle/>
          <a:p>
            <a:fld id="{05AC8F1B-190E-480C-AE9F-BB3B2B818F04}" type="slidenum">
              <a:rPr lang="en-US" smtClean="0"/>
              <a:pPr/>
              <a:t>11</a:t>
            </a:fld>
            <a:endParaRPr lang="en-US" smtClean="0"/>
          </a:p>
        </p:txBody>
      </p:sp>
      <p:sp>
        <p:nvSpPr>
          <p:cNvPr id="66563" name="Rectangle 2"/>
          <p:cNvSpPr>
            <a:spLocks noGrp="1" noRot="1" noChangeAspect="1" noChangeArrowheads="1" noTextEdit="1"/>
          </p:cNvSpPr>
          <p:nvPr>
            <p:ph type="sldImg"/>
          </p:nvPr>
        </p:nvSpPr>
        <p:spPr>
          <a:ln/>
        </p:spPr>
      </p:sp>
      <p:sp>
        <p:nvSpPr>
          <p:cNvPr id="66564" name="Rectangle 3"/>
          <p:cNvSpPr>
            <a:spLocks noGrp="1"/>
          </p:cNvSpPr>
          <p:nvPr>
            <p:ph type="body" idx="1"/>
          </p:nvPr>
        </p:nvSpPr>
        <p:spPr>
          <a:noFill/>
          <a:ln w="9525"/>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p:cNvSpPr>
          <p:nvPr>
            <p:ph type="sldNum" sz="quarter" idx="5"/>
          </p:nvPr>
        </p:nvSpPr>
        <p:spPr>
          <a:noFill/>
        </p:spPr>
        <p:txBody>
          <a:bodyPr/>
          <a:lstStyle/>
          <a:p>
            <a:fld id="{930477B8-318A-4B51-9956-19EB5ECDBFAA}" type="slidenum">
              <a:rPr lang="en-US" smtClean="0"/>
              <a:pPr/>
              <a:t>12</a:t>
            </a:fld>
            <a:endParaRPr lang="en-US" smtClean="0"/>
          </a:p>
        </p:txBody>
      </p:sp>
      <p:sp>
        <p:nvSpPr>
          <p:cNvPr id="67587" name="Rectangle 2"/>
          <p:cNvSpPr>
            <a:spLocks noGrp="1" noRot="1" noChangeAspect="1" noChangeArrowheads="1" noTextEdit="1"/>
          </p:cNvSpPr>
          <p:nvPr>
            <p:ph type="sldImg"/>
          </p:nvPr>
        </p:nvSpPr>
        <p:spPr>
          <a:ln/>
        </p:spPr>
      </p:sp>
      <p:sp>
        <p:nvSpPr>
          <p:cNvPr id="67588" name="Rectangle 3"/>
          <p:cNvSpPr>
            <a:spLocks noGrp="1"/>
          </p:cNvSpPr>
          <p:nvPr>
            <p:ph type="body" idx="1"/>
          </p:nvPr>
        </p:nvSpPr>
        <p:spPr>
          <a:noFill/>
          <a:ln w="9525"/>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p:cNvSpPr>
          <p:nvPr>
            <p:ph type="sldNum" sz="quarter" idx="5"/>
          </p:nvPr>
        </p:nvSpPr>
        <p:spPr>
          <a:noFill/>
        </p:spPr>
        <p:txBody>
          <a:bodyPr/>
          <a:lstStyle/>
          <a:p>
            <a:fld id="{976C2604-C918-40BC-88CC-8BC2912CC239}" type="slidenum">
              <a:rPr lang="en-US" smtClean="0"/>
              <a:pPr/>
              <a:t>13</a:t>
            </a:fld>
            <a:endParaRPr lang="en-US" smtClean="0"/>
          </a:p>
        </p:txBody>
      </p:sp>
      <p:sp>
        <p:nvSpPr>
          <p:cNvPr id="68611" name="Rectangle 2"/>
          <p:cNvSpPr>
            <a:spLocks noGrp="1" noRot="1" noChangeAspect="1" noChangeArrowheads="1" noTextEdit="1"/>
          </p:cNvSpPr>
          <p:nvPr>
            <p:ph type="sldImg"/>
          </p:nvPr>
        </p:nvSpPr>
        <p:spPr>
          <a:ln/>
        </p:spPr>
      </p:sp>
      <p:sp>
        <p:nvSpPr>
          <p:cNvPr id="68612" name="Rectangle 3"/>
          <p:cNvSpPr>
            <a:spLocks noGrp="1"/>
          </p:cNvSpPr>
          <p:nvPr>
            <p:ph type="body" idx="1"/>
          </p:nvPr>
        </p:nvSpPr>
        <p:spPr>
          <a:noFill/>
          <a:ln w="9525"/>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p:cNvSpPr>
          <p:nvPr>
            <p:ph type="sldNum" sz="quarter" idx="5"/>
          </p:nvPr>
        </p:nvSpPr>
        <p:spPr>
          <a:noFill/>
        </p:spPr>
        <p:txBody>
          <a:bodyPr/>
          <a:lstStyle/>
          <a:p>
            <a:fld id="{70272333-A94F-4F5B-BC28-50F25811A7A9}" type="slidenum">
              <a:rPr lang="en-US" smtClean="0"/>
              <a:pPr/>
              <a:t>14</a:t>
            </a:fld>
            <a:endParaRPr lang="en-US" smtClean="0"/>
          </a:p>
        </p:txBody>
      </p:sp>
      <p:sp>
        <p:nvSpPr>
          <p:cNvPr id="61443" name="Rectangle 2"/>
          <p:cNvSpPr>
            <a:spLocks noGrp="1" noRot="1" noChangeAspect="1" noChangeArrowheads="1" noTextEdit="1"/>
          </p:cNvSpPr>
          <p:nvPr>
            <p:ph type="sldImg"/>
          </p:nvPr>
        </p:nvSpPr>
        <p:spPr>
          <a:ln/>
        </p:spPr>
      </p:sp>
      <p:sp>
        <p:nvSpPr>
          <p:cNvPr id="61444" name="Rectangle 3"/>
          <p:cNvSpPr>
            <a:spLocks noGrp="1"/>
          </p:cNvSpPr>
          <p:nvPr>
            <p:ph type="body" idx="1"/>
          </p:nvPr>
        </p:nvSpPr>
        <p:spPr>
          <a:noFill/>
          <a:ln w="9525"/>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p:cNvSpPr>
          <p:nvPr>
            <p:ph type="sldNum" sz="quarter" idx="5"/>
          </p:nvPr>
        </p:nvSpPr>
        <p:spPr>
          <a:noFill/>
        </p:spPr>
        <p:txBody>
          <a:bodyPr/>
          <a:lstStyle/>
          <a:p>
            <a:fld id="{41413736-B8AB-400A-A35F-858665A1E545}" type="slidenum">
              <a:rPr lang="en-US" smtClean="0"/>
              <a:pPr/>
              <a:t>15</a:t>
            </a:fld>
            <a:endParaRPr lang="en-US" smtClean="0"/>
          </a:p>
        </p:txBody>
      </p:sp>
      <p:sp>
        <p:nvSpPr>
          <p:cNvPr id="71683" name="Rectangle 2"/>
          <p:cNvSpPr>
            <a:spLocks noGrp="1" noRot="1" noChangeAspect="1" noChangeArrowheads="1" noTextEdit="1"/>
          </p:cNvSpPr>
          <p:nvPr>
            <p:ph type="sldImg"/>
          </p:nvPr>
        </p:nvSpPr>
        <p:spPr>
          <a:ln/>
        </p:spPr>
      </p:sp>
      <p:sp>
        <p:nvSpPr>
          <p:cNvPr id="71684" name="Rectangle 3"/>
          <p:cNvSpPr>
            <a:spLocks noGrp="1"/>
          </p:cNvSpPr>
          <p:nvPr>
            <p:ph type="body" idx="1"/>
          </p:nvPr>
        </p:nvSpPr>
        <p:spPr>
          <a:noFill/>
          <a:ln w="9525"/>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0.pn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2.xml"/><Relationship Id="rId4" Type="http://schemas.openxmlformats.org/officeDocument/2006/relationships/image" Target="../media/image19.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2.xml"/><Relationship Id="rId6" Type="http://schemas.openxmlformats.org/officeDocument/2006/relationships/image" Target="../media/image25.png"/><Relationship Id="rId5" Type="http://schemas.openxmlformats.org/officeDocument/2006/relationships/hyperlink" Target="http://microsoft.com/msdn" TargetMode="External"/><Relationship Id="rId4" Type="http://schemas.openxmlformats.org/officeDocument/2006/relationships/hyperlink" Target="http://www.microsoft.com/teched" TargetMode="Externa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6.jpe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1_Title Slide Layou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87584" y="245324"/>
            <a:ext cx="3711694" cy="1764579"/>
          </a:xfrm>
          <a:noFill/>
        </p:spPr>
        <p:txBody>
          <a:bodyPr lIns="101595" tIns="50796" rIns="101595" bIns="50796" rtlCol="0"/>
          <a:lstStyle>
            <a:lvl1pPr marL="0" indent="0" algn="l">
              <a:buFont typeface="Arial" pitchFamily="34" charset="0"/>
              <a:buNone/>
              <a:defRPr lang="en-US" sz="4000" kern="1200" cap="all" dirty="0" smtClean="0">
                <a:solidFill>
                  <a:schemeClr val="bg1"/>
                </a:solidFill>
                <a:effectLst>
                  <a:reflection blurRad="6350" stA="55000" endA="300" endPos="45500" dir="5400000" sy="-100000" algn="bl" rotWithShape="0"/>
                </a:effectLst>
                <a:latin typeface="Arial Narrow" pitchFamily="34" charset="0"/>
                <a:ea typeface="+mn-ea"/>
                <a:cs typeface="+mn-cs"/>
              </a:defRPr>
            </a:lvl1pPr>
          </a:lstStyle>
          <a:p>
            <a:pPr lvl="0"/>
            <a:r>
              <a:rPr lang="en-US" smtClean="0"/>
              <a:t>Click to edit Master text styles</a:t>
            </a:r>
          </a:p>
        </p:txBody>
      </p:sp>
      <p:sp>
        <p:nvSpPr>
          <p:cNvPr id="2" name="Title 1"/>
          <p:cNvSpPr>
            <a:spLocks noGrp="1"/>
          </p:cNvSpPr>
          <p:nvPr>
            <p:ph type="ctrTitle"/>
          </p:nvPr>
        </p:nvSpPr>
        <p:spPr>
          <a:xfrm>
            <a:off x="409224" y="2802823"/>
            <a:ext cx="9327443" cy="2582332"/>
          </a:xfrm>
          <a:noFill/>
          <a:ln w="9525">
            <a:noFill/>
            <a:miter lim="800000"/>
            <a:headEnd/>
            <a:tailEnd/>
          </a:ln>
          <a:effectLst/>
        </p:spPr>
        <p:txBody>
          <a:bodyPr lIns="0" tIns="0" rIns="0" bIns="0" anchor="ctr"/>
          <a:lstStyle>
            <a:lvl1pPr algn="ctr">
              <a:lnSpc>
                <a:spcPct val="90000"/>
              </a:lnSpc>
              <a:defRPr lang="en-US" sz="4400" b="0" kern="1200" cap="none" spc="-139" baseline="0" dirty="0">
                <a:ln w="3175">
                  <a:noFill/>
                </a:ln>
                <a:solidFill>
                  <a:schemeClr val="tx1"/>
                </a:solidFill>
                <a:effectLst/>
                <a:latin typeface="+mj-lt"/>
                <a:ea typeface="+mj-ea"/>
                <a:cs typeface="+mj-cs"/>
              </a:defRPr>
            </a:lvl1pPr>
          </a:lstStyle>
          <a:p>
            <a:pPr lvl="0"/>
            <a:r>
              <a:rPr lang="en-US" smtClean="0"/>
              <a:t>Click to edit Master title style</a:t>
            </a:r>
            <a:endParaRPr lang="en-US" dirty="0"/>
          </a:p>
        </p:txBody>
      </p:sp>
      <p:sp>
        <p:nvSpPr>
          <p:cNvPr id="3" name="Subtitle 2"/>
          <p:cNvSpPr>
            <a:spLocks noGrp="1"/>
          </p:cNvSpPr>
          <p:nvPr>
            <p:ph type="subTitle" idx="1"/>
          </p:nvPr>
        </p:nvSpPr>
        <p:spPr bwMode="invGray">
          <a:xfrm>
            <a:off x="1719792" y="5385154"/>
            <a:ext cx="5907362" cy="373949"/>
          </a:xfrm>
        </p:spPr>
        <p:txBody>
          <a:bodyPr rtlCol="0">
            <a:sp3d extrusionH="57150">
              <a:bevelT w="12700" h="12700"/>
            </a:sp3d>
          </a:bodyPr>
          <a:lstStyle>
            <a:lvl1pPr marL="0" indent="0" algn="l" defTabSz="1015899" rtl="0" eaLnBrk="1" fontAlgn="base" latinLnBrk="0" hangingPunct="1">
              <a:lnSpc>
                <a:spcPct val="90000"/>
              </a:lnSpc>
              <a:spcBef>
                <a:spcPct val="20000"/>
              </a:spcBef>
              <a:spcAft>
                <a:spcPct val="0"/>
              </a:spcAft>
              <a:buFontTx/>
              <a:buNone/>
              <a:defRPr lang="en-US" sz="2700" kern="1200" dirty="0">
                <a:gradFill>
                  <a:gsLst>
                    <a:gs pos="0">
                      <a:schemeClr val="bg1">
                        <a:lumMod val="65000"/>
                        <a:lumOff val="35000"/>
                      </a:schemeClr>
                    </a:gs>
                    <a:gs pos="50000">
                      <a:srgbClr xmlns:mc="http://schemas.openxmlformats.org/markup-compatibility/2006" xmlns:a14="http://schemas.microsoft.com/office/drawing/2010/main" val="27728D" mc:Ignorable=""/>
                    </a:gs>
                    <a:gs pos="100000">
                      <a:schemeClr val="tx1">
                        <a:lumMod val="75000"/>
                        <a:alpha val="85000"/>
                      </a:schemeClr>
                    </a:gs>
                  </a:gsLst>
                  <a:lin ang="16200000" scaled="1"/>
                </a:gradFill>
                <a:effectLst/>
                <a:latin typeface="+mn-lt"/>
                <a:ea typeface="+mn-ea"/>
                <a:cs typeface="+mn-cs"/>
              </a:defRPr>
            </a:lvl1pPr>
            <a:lvl2pPr marL="507949" indent="0" algn="ctr">
              <a:buNone/>
              <a:defRPr>
                <a:solidFill>
                  <a:schemeClr val="tx1">
                    <a:tint val="75000"/>
                  </a:schemeClr>
                </a:solidFill>
              </a:defRPr>
            </a:lvl2pPr>
            <a:lvl3pPr marL="1015899" indent="0" algn="ctr">
              <a:buNone/>
              <a:defRPr>
                <a:solidFill>
                  <a:schemeClr val="tx1">
                    <a:tint val="75000"/>
                  </a:schemeClr>
                </a:solidFill>
              </a:defRPr>
            </a:lvl3pPr>
            <a:lvl4pPr marL="1523848" indent="0" algn="ctr">
              <a:buNone/>
              <a:defRPr>
                <a:solidFill>
                  <a:schemeClr val="tx1">
                    <a:tint val="75000"/>
                  </a:schemeClr>
                </a:solidFill>
              </a:defRPr>
            </a:lvl4pPr>
            <a:lvl5pPr marL="2031796" indent="0" algn="ctr">
              <a:buNone/>
              <a:defRPr>
                <a:solidFill>
                  <a:schemeClr val="tx1">
                    <a:tint val="75000"/>
                  </a:schemeClr>
                </a:solidFill>
              </a:defRPr>
            </a:lvl5pPr>
            <a:lvl6pPr marL="2539747" indent="0" algn="ctr">
              <a:buNone/>
              <a:defRPr>
                <a:solidFill>
                  <a:schemeClr val="tx1">
                    <a:tint val="75000"/>
                  </a:schemeClr>
                </a:solidFill>
              </a:defRPr>
            </a:lvl6pPr>
            <a:lvl7pPr marL="3047695" indent="0" algn="ctr">
              <a:buNone/>
              <a:defRPr>
                <a:solidFill>
                  <a:schemeClr val="tx1">
                    <a:tint val="75000"/>
                  </a:schemeClr>
                </a:solidFill>
              </a:defRPr>
            </a:lvl7pPr>
            <a:lvl8pPr marL="3555644" indent="0" algn="ctr">
              <a:buNone/>
              <a:defRPr>
                <a:solidFill>
                  <a:schemeClr val="tx1">
                    <a:tint val="75000"/>
                  </a:schemeClr>
                </a:solidFill>
              </a:defRPr>
            </a:lvl8pPr>
            <a:lvl9pPr marL="4063595"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xmlns:p14="http://schemas.microsoft.com/office/powerpoint/2010/mai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WALKIN PreEvent - Prints in GRAYSCALE">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 name="Picture 1" descr="D:\Slidework\Jobs\TechEd2007 - Brian Marble\Template\Design\Round 3\images\Hand.png"/>
          <p:cNvPicPr>
            <a:picLocks noChangeAspect="1" noChangeArrowheads="1"/>
          </p:cNvPicPr>
          <p:nvPr/>
        </p:nvPicPr>
        <p:blipFill>
          <a:blip r:embed="rId3"/>
          <a:srcRect/>
          <a:stretch>
            <a:fillRect/>
          </a:stretch>
        </p:blipFill>
        <p:spPr bwMode="invGray">
          <a:xfrm>
            <a:off x="3201988" y="203200"/>
            <a:ext cx="6799262" cy="5278438"/>
          </a:xfrm>
          <a:prstGeom prst="rect">
            <a:avLst/>
          </a:prstGeom>
          <a:noFill/>
          <a:effectLst>
            <a:outerShdw blurRad="127000" algn="ctr" rotWithShape="0">
              <a:prstClr val="black">
                <a:alpha val="50000"/>
              </a:prstClr>
            </a:outerShdw>
          </a:effectLst>
        </p:spPr>
      </p:pic>
      <p:pic>
        <p:nvPicPr>
          <p:cNvPr id="3" name="Picture 5" descr="TE_logo-wht.tif"/>
          <p:cNvPicPr>
            <a:picLocks noChangeAspect="1"/>
          </p:cNvPicPr>
          <p:nvPr/>
        </p:nvPicPr>
        <p:blipFill>
          <a:blip r:embed="rId4"/>
          <a:srcRect/>
          <a:stretch>
            <a:fillRect/>
          </a:stretch>
        </p:blipFill>
        <p:spPr bwMode="black">
          <a:xfrm>
            <a:off x="3763964" y="3736976"/>
            <a:ext cx="3489326" cy="1987550"/>
          </a:xfrm>
          <a:prstGeom prst="rect">
            <a:avLst/>
          </a:prstGeom>
          <a:noFill/>
          <a:ln w="9525">
            <a:noFill/>
            <a:miter lim="800000"/>
            <a:headEnd/>
            <a:tailEnd/>
          </a:ln>
        </p:spPr>
      </p:pic>
      <p:pic>
        <p:nvPicPr>
          <p:cNvPr id="4" name="Picture 2" descr="D:\Slidework\Jobs\TechEd2007 - Brian Marble\Template\Hand_2.png"/>
          <p:cNvPicPr>
            <a:picLocks noChangeAspect="1" noChangeArrowheads="1"/>
          </p:cNvPicPr>
          <p:nvPr/>
        </p:nvPicPr>
        <p:blipFill>
          <a:blip r:embed="rId5"/>
          <a:srcRect/>
          <a:stretch>
            <a:fillRect/>
          </a:stretch>
        </p:blipFill>
        <p:spPr bwMode="auto">
          <a:xfrm rot="303948">
            <a:off x="2547938" y="6724651"/>
            <a:ext cx="7613650" cy="1276350"/>
          </a:xfrm>
          <a:prstGeom prst="rect">
            <a:avLst/>
          </a:prstGeom>
          <a:noFill/>
          <a:ln w="9525">
            <a:noFill/>
            <a:miter lim="800000"/>
            <a:headEnd/>
            <a:tailEnd/>
          </a:ln>
        </p:spPr>
      </p:pic>
      <p:sp>
        <p:nvSpPr>
          <p:cNvPr id="5" name="TextBox 4"/>
          <p:cNvSpPr txBox="1"/>
          <p:nvPr/>
        </p:nvSpPr>
        <p:spPr>
          <a:xfrm>
            <a:off x="423863" y="257175"/>
            <a:ext cx="3810000" cy="719138"/>
          </a:xfrm>
          <a:prstGeom prst="rect">
            <a:avLst/>
          </a:prstGeom>
          <a:noFill/>
        </p:spPr>
        <p:txBody>
          <a:bodyPr lIns="101595" tIns="50796" rIns="101595" bIns="50796">
            <a:spAutoFit/>
          </a:bodyPr>
          <a:lstStyle/>
          <a:p>
            <a:pPr>
              <a:defRPr/>
            </a:pPr>
            <a:r>
              <a:rPr lang="en-US" sz="4000" dirty="0">
                <a:solidFill>
                  <a:schemeClr val="bg1"/>
                </a:solidFill>
                <a:effectLst>
                  <a:outerShdw blurRad="38100" dist="310007" dir="7680000" sy="30000" kx="1300200" algn="ctr" rotWithShape="0">
                    <a:prstClr val="black">
                      <a:alpha val="32000"/>
                    </a:prstClr>
                  </a:outerShdw>
                </a:effectLst>
                <a:latin typeface="Arial Narrow" pitchFamily="34" charset="0"/>
              </a:rPr>
              <a:t>June 4-8  Orlando</a:t>
            </a:r>
          </a:p>
        </p:txBody>
      </p:sp>
      <p:grpSp>
        <p:nvGrpSpPr>
          <p:cNvPr id="6" name="Group 10"/>
          <p:cNvGrpSpPr>
            <a:grpSpLocks/>
          </p:cNvGrpSpPr>
          <p:nvPr/>
        </p:nvGrpSpPr>
        <p:grpSpPr bwMode="auto">
          <a:xfrm>
            <a:off x="962026" y="1042988"/>
            <a:ext cx="4087813" cy="398462"/>
            <a:chOff x="3874522" y="5742451"/>
            <a:chExt cx="3678486" cy="358121"/>
          </a:xfrm>
        </p:grpSpPr>
        <p:pic>
          <p:nvPicPr>
            <p:cNvPr id="7" name="Picture 2" descr="D:\Slidework\Jobs\TechEd2007 - Brian Marble\Template\Design\graphics\Tagline_white.png"/>
            <p:cNvPicPr>
              <a:picLocks noChangeAspect="1" noChangeArrowheads="1"/>
            </p:cNvPicPr>
            <p:nvPr/>
          </p:nvPicPr>
          <p:blipFill>
            <a:blip r:embed="rId6"/>
            <a:srcRect/>
            <a:stretch>
              <a:fillRect/>
            </a:stretch>
          </p:blipFill>
          <p:spPr bwMode="black">
            <a:xfrm>
              <a:off x="3874522" y="5742451"/>
              <a:ext cx="3608760" cy="358121"/>
            </a:xfrm>
            <a:prstGeom prst="rect">
              <a:avLst/>
            </a:prstGeom>
            <a:noFill/>
            <a:ln w="9525">
              <a:noFill/>
              <a:miter lim="800000"/>
              <a:headEnd/>
              <a:tailEnd/>
            </a:ln>
          </p:spPr>
        </p:pic>
        <p:sp>
          <p:nvSpPr>
            <p:cNvPr id="8" name="Oval 7"/>
            <p:cNvSpPr/>
            <p:nvPr/>
          </p:nvSpPr>
          <p:spPr bwMode="black">
            <a:xfrm flipV="1">
              <a:off x="7507295" y="5963601"/>
              <a:ext cx="45713" cy="45657"/>
            </a:xfrm>
            <a:prstGeom prst="ellipse">
              <a:avLst/>
            </a:prstGeom>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lIns="109728" tIns="54864" rIns="109728" bIns="54864" anchor="ctr"/>
            <a:lstStyle/>
            <a:p>
              <a:pPr defTabSz="1218823">
                <a:defRPr/>
              </a:pPr>
              <a:endParaRPr lang="en-US" sz="3100" dirty="0">
                <a:solidFill>
                  <a:schemeClr val="tx1"/>
                </a:solidFill>
                <a:effectLst>
                  <a:outerShdw blurRad="38100" dist="38100" dir="2700000" algn="tl">
                    <a:srgbClr xmlns:mc="http://schemas.openxmlformats.org/markup-compatibility/2006" xmlns:a14="http://schemas.microsoft.com/office/drawing/2010/main" val="000000" mc:Ignorable="">
                      <a:alpha val="43137"/>
                    </a:srgbClr>
                  </a:outerShdw>
                </a:effectLst>
              </a:endParaRPr>
            </a:p>
          </p:txBody>
        </p:sp>
      </p:grpSp>
      <p:sp>
        <p:nvSpPr>
          <p:cNvPr id="9" name="Oval 8"/>
          <p:cNvSpPr/>
          <p:nvPr/>
        </p:nvSpPr>
        <p:spPr bwMode="auto">
          <a:xfrm flipV="1">
            <a:off x="2222500" y="595313"/>
            <a:ext cx="50800" cy="50800"/>
          </a:xfrm>
          <a:prstGeom prst="ellipse">
            <a:avLst/>
          </a:prstGeom>
          <a:solidFill>
            <a:schemeClr val="bg1"/>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lIns="121918" tIns="60958" rIns="121918" bIns="60958" anchor="ctr"/>
          <a:lstStyle/>
          <a:p>
            <a:pPr defTabSz="1218823">
              <a:defRPr/>
            </a:pPr>
            <a:endParaRPr lang="en-US" sz="3100" dirty="0">
              <a:solidFill>
                <a:schemeClr val="tx1"/>
              </a:solidFill>
              <a:effectLst>
                <a:outerShdw blurRad="38100" dist="38100" dir="2700000" algn="tl">
                  <a:srgbClr xmlns:mc="http://schemas.openxmlformats.org/markup-compatibility/2006" xmlns:a14="http://schemas.microsoft.com/office/drawing/2010/main" val="000000" mc:Ignorable="">
                    <a:alpha val="43137"/>
                  </a:srgbClr>
                </a:outerShdw>
              </a:effectLst>
            </a:endParaRPr>
          </a:p>
        </p:txBody>
      </p:sp>
      <p:pic>
        <p:nvPicPr>
          <p:cNvPr id="10" name="Picture 2" descr="C:\Documents and Settings\Owner\Desktop\images\images\teched07_Logo_whitereflect2.png"/>
          <p:cNvPicPr>
            <a:picLocks noChangeAspect="1" noChangeArrowheads="1"/>
          </p:cNvPicPr>
          <p:nvPr/>
        </p:nvPicPr>
        <p:blipFill>
          <a:blip r:embed="rId7"/>
          <a:srcRect/>
          <a:stretch>
            <a:fillRect/>
          </a:stretch>
        </p:blipFill>
        <p:spPr bwMode="black">
          <a:xfrm>
            <a:off x="3697288" y="3922713"/>
            <a:ext cx="3565526" cy="3316287"/>
          </a:xfrm>
          <a:prstGeom prst="rect">
            <a:avLst/>
          </a:prstGeom>
          <a:noFill/>
          <a:ln w="9525">
            <a:noFill/>
            <a:miter lim="800000"/>
            <a:headEnd/>
            <a:tailEnd/>
          </a:ln>
        </p:spPr>
      </p:pic>
    </p:spTree>
  </p:cSld>
  <p:clrMapOvr>
    <a:masterClrMapping/>
  </p:clrMapOvr>
  <p:transition xmlns:p14="http://schemas.microsoft.com/office/powerpoint/2010/mai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1_WALKIN Event - Prints in GRAYSCALE">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 name="Picture 1" descr="D:\Slidework\Jobs\TechEd2007 - Brian Marble\Template\Design\Round 3\images\Hand.png"/>
          <p:cNvPicPr>
            <a:picLocks noChangeAspect="1" noChangeArrowheads="1"/>
          </p:cNvPicPr>
          <p:nvPr/>
        </p:nvPicPr>
        <p:blipFill>
          <a:blip r:embed="rId3"/>
          <a:srcRect/>
          <a:stretch>
            <a:fillRect/>
          </a:stretch>
        </p:blipFill>
        <p:spPr bwMode="invGray">
          <a:xfrm>
            <a:off x="3201988" y="203200"/>
            <a:ext cx="6799262" cy="5278438"/>
          </a:xfrm>
          <a:prstGeom prst="rect">
            <a:avLst/>
          </a:prstGeom>
          <a:noFill/>
          <a:effectLst>
            <a:outerShdw blurRad="127000" algn="ctr" rotWithShape="0">
              <a:prstClr val="black">
                <a:alpha val="50000"/>
              </a:prstClr>
            </a:outerShdw>
          </a:effectLst>
        </p:spPr>
      </p:pic>
      <p:pic>
        <p:nvPicPr>
          <p:cNvPr id="3" name="Picture 5" descr="TE_logo-wht.tif"/>
          <p:cNvPicPr>
            <a:picLocks noChangeAspect="1"/>
          </p:cNvPicPr>
          <p:nvPr/>
        </p:nvPicPr>
        <p:blipFill>
          <a:blip r:embed="rId4"/>
          <a:srcRect/>
          <a:stretch>
            <a:fillRect/>
          </a:stretch>
        </p:blipFill>
        <p:spPr bwMode="black">
          <a:xfrm>
            <a:off x="3763964" y="3736976"/>
            <a:ext cx="3489326" cy="1987550"/>
          </a:xfrm>
          <a:prstGeom prst="rect">
            <a:avLst/>
          </a:prstGeom>
          <a:noFill/>
          <a:ln w="9525">
            <a:noFill/>
            <a:miter lim="800000"/>
            <a:headEnd/>
            <a:tailEnd/>
          </a:ln>
        </p:spPr>
      </p:pic>
      <p:pic>
        <p:nvPicPr>
          <p:cNvPr id="4" name="Picture 2" descr="D:\Slidework\Jobs\TechEd2007 - Brian Marble\Template\Hand_2.png"/>
          <p:cNvPicPr>
            <a:picLocks noChangeAspect="1" noChangeArrowheads="1"/>
          </p:cNvPicPr>
          <p:nvPr/>
        </p:nvPicPr>
        <p:blipFill>
          <a:blip r:embed="rId5"/>
          <a:srcRect/>
          <a:stretch>
            <a:fillRect/>
          </a:stretch>
        </p:blipFill>
        <p:spPr bwMode="auto">
          <a:xfrm rot="303948">
            <a:off x="2547938" y="6724651"/>
            <a:ext cx="7613650" cy="1276350"/>
          </a:xfrm>
          <a:prstGeom prst="rect">
            <a:avLst/>
          </a:prstGeom>
          <a:noFill/>
          <a:ln w="9525">
            <a:noFill/>
            <a:miter lim="800000"/>
            <a:headEnd/>
            <a:tailEnd/>
          </a:ln>
        </p:spPr>
      </p:pic>
      <p:pic>
        <p:nvPicPr>
          <p:cNvPr id="5" name="Picture 2" descr="C:\Documents and Settings\Owner\Desktop\images\images\teched07_Logo_whitereflect2.png"/>
          <p:cNvPicPr>
            <a:picLocks noChangeAspect="1" noChangeArrowheads="1"/>
          </p:cNvPicPr>
          <p:nvPr/>
        </p:nvPicPr>
        <p:blipFill>
          <a:blip r:embed="rId6"/>
          <a:srcRect/>
          <a:stretch>
            <a:fillRect/>
          </a:stretch>
        </p:blipFill>
        <p:spPr bwMode="black">
          <a:xfrm>
            <a:off x="3697288" y="3922713"/>
            <a:ext cx="3565526" cy="3316287"/>
          </a:xfrm>
          <a:prstGeom prst="rect">
            <a:avLst/>
          </a:prstGeom>
          <a:noFill/>
          <a:ln w="9525">
            <a:noFill/>
            <a:miter lim="800000"/>
            <a:headEnd/>
            <a:tailEnd/>
          </a:ln>
        </p:spPr>
      </p:pic>
      <p:grpSp>
        <p:nvGrpSpPr>
          <p:cNvPr id="6" name="Group 8"/>
          <p:cNvGrpSpPr>
            <a:grpSpLocks/>
          </p:cNvGrpSpPr>
          <p:nvPr/>
        </p:nvGrpSpPr>
        <p:grpSpPr bwMode="auto">
          <a:xfrm>
            <a:off x="1008064" y="1016000"/>
            <a:ext cx="2828926" cy="454026"/>
            <a:chOff x="1998884" y="914400"/>
            <a:chExt cx="2547019" cy="407987"/>
          </a:xfrm>
        </p:grpSpPr>
        <p:sp>
          <p:nvSpPr>
            <p:cNvPr id="7" name="Oval 6"/>
            <p:cNvSpPr/>
            <p:nvPr/>
          </p:nvSpPr>
          <p:spPr bwMode="black">
            <a:xfrm flipV="1">
              <a:off x="4491589" y="1166896"/>
              <a:ext cx="54314" cy="54208"/>
            </a:xfrm>
            <a:prstGeom prst="ellipse">
              <a:avLst/>
            </a:prstGeom>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lIns="109728" tIns="54864" rIns="109728" bIns="54864" anchor="ctr"/>
            <a:lstStyle/>
            <a:p>
              <a:pPr defTabSz="1218823">
                <a:defRPr/>
              </a:pPr>
              <a:endParaRPr lang="en-US" sz="3100" dirty="0">
                <a:solidFill>
                  <a:schemeClr val="tx1"/>
                </a:solidFill>
                <a:effectLst>
                  <a:outerShdw blurRad="38100" dist="38100" dir="2700000" algn="tl">
                    <a:srgbClr xmlns:mc="http://schemas.openxmlformats.org/markup-compatibility/2006" xmlns:a14="http://schemas.microsoft.com/office/drawing/2010/main" val="000000" mc:Ignorable="">
                      <a:alpha val="43137"/>
                    </a:srgbClr>
                  </a:outerShdw>
                </a:effectLst>
              </a:endParaRPr>
            </a:p>
          </p:txBody>
        </p:sp>
        <p:pic>
          <p:nvPicPr>
            <p:cNvPr id="8" name="Picture 2" descr="D:\Slidework\Jobs\TechEd2007 - Brian Marble\Template\Template\images\Tagline2_white.png"/>
            <p:cNvPicPr>
              <a:picLocks noChangeAspect="1" noChangeArrowheads="1"/>
            </p:cNvPicPr>
            <p:nvPr/>
          </p:nvPicPr>
          <p:blipFill>
            <a:blip r:embed="rId7"/>
            <a:srcRect/>
            <a:stretch>
              <a:fillRect/>
            </a:stretch>
          </p:blipFill>
          <p:spPr bwMode="black">
            <a:xfrm>
              <a:off x="1998884" y="914400"/>
              <a:ext cx="2466754" cy="407987"/>
            </a:xfrm>
            <a:prstGeom prst="rect">
              <a:avLst/>
            </a:prstGeom>
            <a:noFill/>
            <a:ln w="9525">
              <a:noFill/>
              <a:miter lim="800000"/>
              <a:headEnd/>
              <a:tailEnd/>
            </a:ln>
          </p:spPr>
        </p:pic>
      </p:grpSp>
    </p:spTree>
  </p:cSld>
  <p:clrMapOvr>
    <a:masterClrMapping/>
  </p:clrMapOvr>
  <p:transition xmlns:p14="http://schemas.microsoft.com/office/powerpoint/2010/mai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1_WALKIN PreEvent v2 - Prints in GRAYSCALE">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 name="Picture 2" descr="Microsoft logo and tagline"/>
          <p:cNvPicPr>
            <a:picLocks noChangeAspect="1" noChangeArrowheads="1"/>
          </p:cNvPicPr>
          <p:nvPr/>
        </p:nvPicPr>
        <p:blipFill>
          <a:blip r:embed="rId3"/>
          <a:srcRect/>
          <a:stretch>
            <a:fillRect/>
          </a:stretch>
        </p:blipFill>
        <p:spPr bwMode="black">
          <a:xfrm>
            <a:off x="1779588" y="3097213"/>
            <a:ext cx="6600826" cy="1425576"/>
          </a:xfrm>
          <a:prstGeom prst="rect">
            <a:avLst/>
          </a:prstGeom>
          <a:noFill/>
          <a:effectLst>
            <a:outerShdw blurRad="63500" algn="ctr" rotWithShape="0">
              <a:prstClr val="black">
                <a:alpha val="40000"/>
              </a:prstClr>
            </a:outerShdw>
          </a:effectLst>
        </p:spPr>
      </p:pic>
      <p:sp>
        <p:nvSpPr>
          <p:cNvPr id="3" name="Text Box 3"/>
          <p:cNvSpPr txBox="1">
            <a:spLocks noChangeArrowheads="1"/>
          </p:cNvSpPr>
          <p:nvPr/>
        </p:nvSpPr>
        <p:spPr bwMode="blackWhite">
          <a:xfrm>
            <a:off x="423863" y="6759575"/>
            <a:ext cx="9312276" cy="718127"/>
          </a:xfrm>
          <a:prstGeom prst="rect">
            <a:avLst/>
          </a:prstGeom>
          <a:noFill/>
          <a:ln w="12700">
            <a:noFill/>
            <a:miter lim="800000"/>
            <a:headEnd type="none" w="sm" len="sm"/>
            <a:tailEnd type="none" w="sm" len="sm"/>
          </a:ln>
          <a:effectLst/>
        </p:spPr>
        <p:txBody>
          <a:bodyPr lIns="101577" tIns="50791" rIns="101577" bIns="50791">
            <a:spAutoFit/>
          </a:bodyPr>
          <a:lstStyle/>
          <a:p>
            <a:pPr defTabSz="1015605" eaLnBrk="0" hangingPunct="0">
              <a:defRPr/>
            </a:pPr>
            <a:r>
              <a:rPr lang="en-US" sz="800" dirty="0">
                <a:latin typeface="Arial" pitchFamily="34" charset="0"/>
                <a:cs typeface="Arial" charset="0"/>
              </a:rPr>
              <a:t>© 2007 Microsoft Corporation. All rights reserved. Microsoft, Windows, Windows Vista and other product names are or may be registered trademarks and/or trademarks in the U.S. and/or other countries.</a:t>
            </a:r>
          </a:p>
          <a:p>
            <a:pPr defTabSz="1015605" eaLnBrk="0" hangingPunct="0">
              <a:defRPr/>
            </a:pPr>
            <a:r>
              <a:rPr lang="en-US" sz="800" dirty="0">
                <a:latin typeface="Arial"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800" dirty="0">
                <a:latin typeface="Arial" pitchFamily="34" charset="0"/>
                <a:cs typeface="Arial" charset="0"/>
              </a:rPr>
            </a:br>
            <a:r>
              <a:rPr lang="en-US" sz="800" dirty="0">
                <a:latin typeface="Arial" pitchFamily="34" charset="0"/>
                <a:cs typeface="Arial" charset="0"/>
              </a:rPr>
              <a:t>MICROSOFT MAKES NO WARRANTIES, EXPRESS, IMPLIED OR STATUTORY, AS TO THE INFORMATION IN THIS PRESENTATION.</a:t>
            </a:r>
          </a:p>
        </p:txBody>
      </p:sp>
    </p:spTree>
  </p:cSld>
  <p:clrMapOvr>
    <a:masterClrMapping/>
  </p:clrMapOvr>
  <p:transition xmlns:p14="http://schemas.microsoft.com/office/powerpoint/2010/mai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Code Slide">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a:effectLst/>
        </p:spPr>
        <p:txBody>
          <a:bodyPr/>
          <a:lstStyle>
            <a:lvl1pPr algn="l" defTabSz="1015939" rtl="0" eaLnBrk="1" fontAlgn="base" latinLnBrk="0" hangingPunct="1">
              <a:lnSpc>
                <a:spcPct val="90000"/>
              </a:lnSpc>
              <a:spcBef>
                <a:spcPct val="0"/>
              </a:spcBef>
              <a:spcAft>
                <a:spcPct val="0"/>
              </a:spcAft>
              <a:buNone/>
              <a:defRPr lang="en-US" sz="4400" b="0" kern="1200" cap="none" spc="-139" baseline="0" dirty="0">
                <a:ln w="3175">
                  <a:noFill/>
                </a:ln>
                <a:solidFill>
                  <a:schemeClr val="bg1"/>
                </a:solidFill>
                <a:effectLst/>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a:xfrm>
            <a:off x="802571" y="1497542"/>
            <a:ext cx="8544279" cy="1864613"/>
          </a:xfrm>
        </p:spPr>
        <p:txBody>
          <a:bodyPr/>
          <a:lstStyle>
            <a:lvl1pPr>
              <a:lnSpc>
                <a:spcPct val="90000"/>
              </a:lnSpc>
              <a:buFontTx/>
              <a:buNone/>
              <a:defRPr sz="2700">
                <a:latin typeface="Courier New" pitchFamily="49" charset="0"/>
                <a:cs typeface="Courier New" pitchFamily="49" charset="0"/>
              </a:defRPr>
            </a:lvl1pPr>
            <a:lvl2pPr>
              <a:lnSpc>
                <a:spcPct val="90000"/>
              </a:lnSpc>
              <a:buFontTx/>
              <a:buNone/>
              <a:defRPr sz="2200">
                <a:latin typeface="Courier New" pitchFamily="49" charset="0"/>
                <a:cs typeface="Courier New" pitchFamily="49" charset="0"/>
              </a:defRPr>
            </a:lvl2pPr>
            <a:lvl3pPr>
              <a:lnSpc>
                <a:spcPct val="90000"/>
              </a:lnSpc>
              <a:buFontTx/>
              <a:buNone/>
              <a:defRPr sz="2000">
                <a:latin typeface="Courier New" pitchFamily="49" charset="0"/>
                <a:cs typeface="Courier New" pitchFamily="49" charset="0"/>
              </a:defRPr>
            </a:lvl3pPr>
            <a:lvl4pPr>
              <a:lnSpc>
                <a:spcPct val="90000"/>
              </a:lnSpc>
              <a:buFontTx/>
              <a:buNone/>
              <a:defRPr sz="1800">
                <a:latin typeface="Courier New" pitchFamily="49" charset="0"/>
                <a:cs typeface="Courier New" pitchFamily="49" charset="0"/>
              </a:defRPr>
            </a:lvl4pPr>
            <a:lvl5pPr>
              <a:lnSpc>
                <a:spcPct val="90000"/>
              </a:lnSpc>
              <a:buFontTx/>
              <a:buNone/>
              <a:defRPr sz="1800">
                <a:latin typeface="Courier New" pitchFamily="49" charset="0"/>
                <a:cs typeface="Courier New"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xmlns:p14="http://schemas.microsoft.com/office/powerpoint/2010/mai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cSld name="Black Slide - no bottom bar">
    <p:bg bwMode="black">
      <p:bgPr>
        <a:solidFill>
          <a:srgbClr xmlns:mc="http://schemas.openxmlformats.org/markup-compatibility/2006" xmlns:a14="http://schemas.microsoft.com/office/drawing/2010/main" val="000000" mc:Ignorable=""/>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425099" y="254000"/>
            <a:ext cx="9311569" cy="692498"/>
          </a:xfrm>
          <a:noFill/>
          <a:ln w="9525">
            <a:noFill/>
            <a:miter lim="800000"/>
            <a:headEnd/>
            <a:tailEnd/>
          </a:ln>
          <a:effectLst/>
        </p:spPr>
        <p:txBody>
          <a:bodyPr/>
          <a:lstStyle>
            <a:lvl1pPr algn="l" defTabSz="1015939" rtl="0" eaLnBrk="1" fontAlgn="base" latinLnBrk="0" hangingPunct="1">
              <a:lnSpc>
                <a:spcPct val="90000"/>
              </a:lnSpc>
              <a:spcBef>
                <a:spcPct val="0"/>
              </a:spcBef>
              <a:spcAft>
                <a:spcPct val="0"/>
              </a:spcAft>
              <a:buNone/>
              <a:defRPr lang="en-US" sz="4400" b="0" kern="1200" cap="none" spc="-139" baseline="0" dirty="0">
                <a:ln w="3175">
                  <a:noFill/>
                </a:ln>
                <a:solidFill>
                  <a:schemeClr val="tx1"/>
                </a:solidFill>
                <a:effectLst/>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bwMode="white">
          <a:xfrm>
            <a:off x="425099" y="1571627"/>
            <a:ext cx="9311569" cy="2049564"/>
          </a:xfrm>
        </p:spPr>
        <p:txBody>
          <a:bodyPr/>
          <a:lstStyle>
            <a:lvl1pPr>
              <a:spcBef>
                <a:spcPts val="1297"/>
              </a:spcBef>
              <a:buFontTx/>
              <a:buBlip>
                <a:blip r:embed="rId2"/>
              </a:buBlip>
              <a:defRPr sz="2700"/>
            </a:lvl1pPr>
            <a:lvl2pPr>
              <a:spcBef>
                <a:spcPts val="1203"/>
              </a:spcBef>
              <a:buFontTx/>
              <a:buBlip>
                <a:blip r:embed="rId2"/>
              </a:buBlip>
              <a:defRPr sz="2200"/>
            </a:lvl2pPr>
            <a:lvl3pPr>
              <a:spcBef>
                <a:spcPts val="1111"/>
              </a:spcBef>
              <a:buFontTx/>
              <a:buBlip>
                <a:blip r:embed="rId2"/>
              </a:buBlip>
              <a:defRPr sz="2000"/>
            </a:lvl3pPr>
            <a:lvl4pPr>
              <a:spcBef>
                <a:spcPts val="1019"/>
              </a:spcBef>
              <a:buFontTx/>
              <a:buBlip>
                <a:blip r:embed="rId2"/>
              </a:buBlip>
              <a:defRPr sz="1800"/>
            </a:lvl4pPr>
            <a:lvl5pPr>
              <a:spcBef>
                <a:spcPts val="926"/>
              </a:spcBef>
              <a:buFontTx/>
              <a:buBlip>
                <a:blip r:embed="rId2"/>
              </a:buBlip>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xmlns:p14="http://schemas.microsoft.com/office/powerpoint/2010/mai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10738" y="1573392"/>
            <a:ext cx="8535459" cy="1692772"/>
          </a:xfrm>
        </p:spPr>
        <p:txBody>
          <a:bodyPr anchor="ctr">
            <a:noAutofit/>
          </a:bodyPr>
          <a:lstStyle>
            <a:lvl1pPr>
              <a:lnSpc>
                <a:spcPct val="90000"/>
              </a:lnSpc>
              <a:defRPr sz="5300">
                <a:solidFill>
                  <a:schemeClr val="tx1"/>
                </a:solidFill>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810738" y="4064003"/>
            <a:ext cx="8535459" cy="512961"/>
          </a:xfrm>
        </p:spPr>
        <p:txBody>
          <a:bodyPr>
            <a:noAutofit/>
          </a:bodyPr>
          <a:lstStyle>
            <a:lvl1pPr marL="0" indent="0" algn="l">
              <a:lnSpc>
                <a:spcPct val="90000"/>
              </a:lnSpc>
              <a:spcBef>
                <a:spcPts val="0"/>
              </a:spcBef>
              <a:buNone/>
              <a:defRPr>
                <a:solidFill>
                  <a:schemeClr val="tx1">
                    <a:tint val="75000"/>
                  </a:schemeClr>
                </a:solidFill>
              </a:defRPr>
            </a:lvl1pPr>
            <a:lvl2pPr marL="507970" indent="0" algn="ctr">
              <a:buNone/>
              <a:defRPr>
                <a:solidFill>
                  <a:schemeClr val="tx1">
                    <a:tint val="75000"/>
                  </a:schemeClr>
                </a:solidFill>
              </a:defRPr>
            </a:lvl2pPr>
            <a:lvl3pPr marL="1015939" indent="0" algn="ctr">
              <a:buNone/>
              <a:defRPr>
                <a:solidFill>
                  <a:schemeClr val="tx1">
                    <a:tint val="75000"/>
                  </a:schemeClr>
                </a:solidFill>
              </a:defRPr>
            </a:lvl3pPr>
            <a:lvl4pPr marL="1523909" indent="0" algn="ctr">
              <a:buNone/>
              <a:defRPr>
                <a:solidFill>
                  <a:schemeClr val="tx1">
                    <a:tint val="75000"/>
                  </a:schemeClr>
                </a:solidFill>
              </a:defRPr>
            </a:lvl4pPr>
            <a:lvl5pPr marL="2031879" indent="0" algn="ctr">
              <a:buNone/>
              <a:defRPr>
                <a:solidFill>
                  <a:schemeClr val="tx1">
                    <a:tint val="75000"/>
                  </a:schemeClr>
                </a:solidFill>
              </a:defRPr>
            </a:lvl5pPr>
            <a:lvl6pPr marL="2539848" indent="0" algn="ctr">
              <a:buNone/>
              <a:defRPr>
                <a:solidFill>
                  <a:schemeClr val="tx1">
                    <a:tint val="75000"/>
                  </a:schemeClr>
                </a:solidFill>
              </a:defRPr>
            </a:lvl6pPr>
            <a:lvl7pPr marL="3047816" indent="0" algn="ctr">
              <a:buNone/>
              <a:defRPr>
                <a:solidFill>
                  <a:schemeClr val="tx1">
                    <a:tint val="75000"/>
                  </a:schemeClr>
                </a:solidFill>
              </a:defRPr>
            </a:lvl7pPr>
            <a:lvl8pPr marL="3555787" indent="0" algn="ctr">
              <a:buNone/>
              <a:defRPr>
                <a:solidFill>
                  <a:schemeClr val="tx1">
                    <a:tint val="75000"/>
                  </a:schemeClr>
                </a:solidFill>
              </a:defRPr>
            </a:lvl8pPr>
            <a:lvl9pPr marL="4063756" indent="0" algn="ctr">
              <a:buNone/>
              <a:defRPr>
                <a:solidFill>
                  <a:schemeClr val="tx1">
                    <a:tint val="75000"/>
                  </a:schemeClr>
                </a:solidFill>
              </a:defRPr>
            </a:lvl9pPr>
          </a:lstStyle>
          <a:p>
            <a:r>
              <a:rPr lang="en-US" smtClean="0"/>
              <a:t>Click to edit Master subtitle style</a:t>
            </a:r>
            <a:endParaRPr lang="en-US" dirty="0"/>
          </a:p>
        </p:txBody>
      </p:sp>
      <p:sp>
        <p:nvSpPr>
          <p:cNvPr id="5" name="Slide Number Placeholder 6"/>
          <p:cNvSpPr txBox="1">
            <a:spLocks/>
          </p:cNvSpPr>
          <p:nvPr/>
        </p:nvSpPr>
        <p:spPr>
          <a:xfrm>
            <a:off x="105861" y="7112003"/>
            <a:ext cx="2369960" cy="405694"/>
          </a:xfrm>
          <a:prstGeom prst="rect">
            <a:avLst/>
          </a:prstGeom>
        </p:spPr>
        <p:txBody>
          <a:bodyPr vert="horz" lIns="0" tIns="0" rIns="0" bIns="0" rtlCol="0" anchor="b" anchorCtr="0"/>
          <a:lstStyle>
            <a:lvl1pPr algn="r">
              <a:defRPr sz="1200">
                <a:solidFill>
                  <a:schemeClr val="tx1">
                    <a:tint val="75000"/>
                  </a:schemeClr>
                </a:solidFill>
              </a:defRPr>
            </a:lvl1pPr>
          </a:lstStyle>
          <a:p>
            <a:pPr marL="0" marR="0" lvl="0" indent="0" algn="l" defTabSz="1015939" rtl="0" eaLnBrk="1" fontAlgn="auto" latinLnBrk="0" hangingPunct="1">
              <a:lnSpc>
                <a:spcPct val="100000"/>
              </a:lnSpc>
              <a:spcBef>
                <a:spcPts val="0"/>
              </a:spcBef>
              <a:spcAft>
                <a:spcPts val="0"/>
              </a:spcAft>
              <a:buClrTx/>
              <a:buSzTx/>
              <a:buFontTx/>
              <a:buNone/>
              <a:tabLst/>
              <a:defRPr/>
            </a:pPr>
            <a:fld id="{ACC6DABA-E178-49C8-B135-4378B6D3DD69}" type="slidenum">
              <a:rPr kumimoji="0" lang="en-US" sz="1600" b="0" i="0" u="none" strike="noStrike" kern="1200" cap="none" spc="0" normalizeH="0" baseline="0" noProof="0" smtClean="0">
                <a:ln>
                  <a:noFill/>
                </a:ln>
                <a:solidFill>
                  <a:srgbClr xmlns:mc="http://schemas.openxmlformats.org/markup-compatibility/2006" xmlns:a14="http://schemas.microsoft.com/office/drawing/2010/main" val="F4C19A" mc:Ignorable=""/>
                </a:solidFill>
                <a:effectLst/>
                <a:uLnTx/>
                <a:uFillTx/>
                <a:latin typeface="+mn-lt"/>
                <a:ea typeface="+mn-ea"/>
                <a:cs typeface="+mn-cs"/>
              </a:rPr>
              <a:pPr marL="0" marR="0" lvl="0" indent="0" algn="l" defTabSz="1015939"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dirty="0">
              <a:ln>
                <a:noFill/>
              </a:ln>
              <a:solidFill>
                <a:srgbClr xmlns:mc="http://schemas.openxmlformats.org/markup-compatibility/2006" xmlns:a14="http://schemas.microsoft.com/office/drawing/2010/main" val="F4C19A" mc:Ignorable=""/>
              </a:solidFill>
              <a:effectLst/>
              <a:uLnTx/>
              <a:uFillTx/>
              <a:latin typeface="+mn-lt"/>
              <a:ea typeface="+mn-ea"/>
              <a:cs typeface="+mn-cs"/>
            </a:endParaRPr>
          </a:p>
        </p:txBody>
      </p:sp>
      <p:pic>
        <p:nvPicPr>
          <p:cNvPr id="6" name="Picture 5" descr="TechEd Dev logo for title masterpng.png"/>
          <p:cNvPicPr>
            <a:picLocks noChangeAspect="1"/>
          </p:cNvPicPr>
          <p:nvPr/>
        </p:nvPicPr>
        <p:blipFill>
          <a:blip r:embed="rId3"/>
          <a:srcRect/>
          <a:stretch>
            <a:fillRect/>
          </a:stretch>
        </p:blipFill>
        <p:spPr bwMode="invGray">
          <a:xfrm>
            <a:off x="6604000" y="5757333"/>
            <a:ext cx="3556000" cy="1862667"/>
          </a:xfrm>
          <a:prstGeom prst="rect">
            <a:avLst/>
          </a:prstGeom>
        </p:spPr>
      </p:pic>
      <p:sp>
        <p:nvSpPr>
          <p:cNvPr id="8" name="Text Placeholder 7"/>
          <p:cNvSpPr>
            <a:spLocks noGrp="1"/>
          </p:cNvSpPr>
          <p:nvPr>
            <p:ph type="body" sz="quarter" idx="10" hasCustomPrompt="1"/>
          </p:nvPr>
        </p:nvSpPr>
        <p:spPr>
          <a:xfrm>
            <a:off x="811390" y="254002"/>
            <a:ext cx="4268611" cy="307777"/>
          </a:xfrm>
        </p:spPr>
        <p:txBody>
          <a:bodyPr/>
          <a:lstStyle>
            <a:lvl1pPr>
              <a:buFont typeface="Arial" pitchFamily="34" charset="0"/>
              <a:buNone/>
              <a:defRPr sz="2200"/>
            </a:lvl1pPr>
          </a:lstStyle>
          <a:p>
            <a:pPr lvl="0"/>
            <a:r>
              <a:rPr lang="en-US" dirty="0" smtClean="0"/>
              <a:t>Session Code:</a:t>
            </a:r>
            <a:endParaRPr lang="en-US" dirty="0"/>
          </a:p>
        </p:txBody>
      </p:sp>
      <p:pic>
        <p:nvPicPr>
          <p:cNvPr id="7" name="Picture 6" descr="Bottom_Bar_01.png"/>
          <p:cNvPicPr>
            <a:picLocks noChangeAspect="1"/>
          </p:cNvPicPr>
          <p:nvPr/>
        </p:nvPicPr>
        <p:blipFill>
          <a:blip r:embed="rId4"/>
          <a:stretch>
            <a:fillRect/>
          </a:stretch>
        </p:blipFill>
        <p:spPr>
          <a:xfrm>
            <a:off x="0" y="6965159"/>
            <a:ext cx="10160000" cy="654843"/>
          </a:xfrm>
          <a:prstGeom prst="rect">
            <a:avLst/>
          </a:prstGeom>
        </p:spPr>
      </p:pic>
    </p:spTree>
  </p:cSld>
  <p:clrMapOvr>
    <a:overrideClrMapping bg1="dk1" tx1="lt1" bg2="dk2" tx2="lt2" accent1="accent1" accent2="accent2" accent3="accent3" accent4="accent4" accent5="accent5" accent6="accent6" hlink="hlink" folHlink="folHlink"/>
  </p:clrMapOvr>
  <p:transition xmlns:p14="http://schemas.microsoft.com/office/powerpoint/2010/mai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2238" y="423897"/>
            <a:ext cx="7771513" cy="1692771"/>
          </a:xfrm>
        </p:spPr>
        <p:txBody>
          <a:bodyPr anchor="b" anchorCtr="0">
            <a:noAutofit/>
          </a:bodyPr>
          <a:lstStyle>
            <a:lvl1pPr>
              <a:lnSpc>
                <a:spcPct val="90000"/>
              </a:lnSpc>
              <a:defRPr sz="53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22238" y="4064003"/>
            <a:ext cx="7771513" cy="512961"/>
          </a:xfrm>
        </p:spPr>
        <p:txBody>
          <a:bodyPr>
            <a:noAutofit/>
          </a:bodyPr>
          <a:lstStyle>
            <a:lvl1pPr marL="0" indent="0" algn="l">
              <a:lnSpc>
                <a:spcPct val="90000"/>
              </a:lnSpc>
              <a:spcBef>
                <a:spcPts val="0"/>
              </a:spcBef>
              <a:buNone/>
              <a:defRPr>
                <a:solidFill>
                  <a:schemeClr val="tx1">
                    <a:tint val="75000"/>
                  </a:schemeClr>
                </a:solidFill>
              </a:defRPr>
            </a:lvl1pPr>
            <a:lvl2pPr marL="507970" indent="0" algn="ctr">
              <a:buNone/>
              <a:defRPr>
                <a:solidFill>
                  <a:schemeClr val="tx1">
                    <a:tint val="75000"/>
                  </a:schemeClr>
                </a:solidFill>
              </a:defRPr>
            </a:lvl2pPr>
            <a:lvl3pPr marL="1015939" indent="0" algn="ctr">
              <a:buNone/>
              <a:defRPr>
                <a:solidFill>
                  <a:schemeClr val="tx1">
                    <a:tint val="75000"/>
                  </a:schemeClr>
                </a:solidFill>
              </a:defRPr>
            </a:lvl3pPr>
            <a:lvl4pPr marL="1523909" indent="0" algn="ctr">
              <a:buNone/>
              <a:defRPr>
                <a:solidFill>
                  <a:schemeClr val="tx1">
                    <a:tint val="75000"/>
                  </a:schemeClr>
                </a:solidFill>
              </a:defRPr>
            </a:lvl4pPr>
            <a:lvl5pPr marL="2031879" indent="0" algn="ctr">
              <a:buNone/>
              <a:defRPr>
                <a:solidFill>
                  <a:schemeClr val="tx1">
                    <a:tint val="75000"/>
                  </a:schemeClr>
                </a:solidFill>
              </a:defRPr>
            </a:lvl5pPr>
            <a:lvl6pPr marL="2539848" indent="0" algn="ctr">
              <a:buNone/>
              <a:defRPr>
                <a:solidFill>
                  <a:schemeClr val="tx1">
                    <a:tint val="75000"/>
                  </a:schemeClr>
                </a:solidFill>
              </a:defRPr>
            </a:lvl6pPr>
            <a:lvl7pPr marL="3047816" indent="0" algn="ctr">
              <a:buNone/>
              <a:defRPr>
                <a:solidFill>
                  <a:schemeClr val="tx1">
                    <a:tint val="75000"/>
                  </a:schemeClr>
                </a:solidFill>
              </a:defRPr>
            </a:lvl7pPr>
            <a:lvl8pPr marL="3555787" indent="0" algn="ctr">
              <a:buNone/>
              <a:defRPr>
                <a:solidFill>
                  <a:schemeClr val="tx1">
                    <a:tint val="75000"/>
                  </a:schemeClr>
                </a:solidFill>
              </a:defRPr>
            </a:lvl8pPr>
            <a:lvl9pPr marL="4063756"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522235" y="2116667"/>
            <a:ext cx="7772167" cy="1538882"/>
          </a:xfrm>
          <a:scene3d>
            <a:camera prst="orthographicFront"/>
            <a:lightRig rig="contrasting" dir="t"/>
          </a:scene3d>
          <a:sp3d/>
        </p:spPr>
        <p:txBody>
          <a:bodyPr anchor="t" anchorCtr="0">
            <a:noAutofit/>
            <a:sp3d extrusionH="57150">
              <a:bevelT w="19050" h="31750"/>
              <a:contourClr>
                <a:srgbClr xmlns:mc="http://schemas.openxmlformats.org/markup-compatibility/2006" xmlns:a14="http://schemas.microsoft.com/office/drawing/2010/main" val="CCFF99" mc:Ignorable=""/>
              </a:contourClr>
            </a:sp3d>
          </a:bodyPr>
          <a:lstStyle>
            <a:lvl1pPr marL="0" indent="0" algn="l">
              <a:buFont typeface="Arial" pitchFamily="34" charset="0"/>
              <a:buNone/>
              <a:defRPr kumimoji="0" lang="en-US" sz="11100" b="0" i="0" u="none" strike="noStrike" kern="1200" cap="none" spc="-556" normalizeH="0" baseline="0" noProof="0" dirty="0" smtClean="0">
                <a:ln w="11430"/>
                <a:gradFill flip="none" rotWithShape="1">
                  <a:gsLst>
                    <a:gs pos="0">
                      <a:srgbClr xmlns:mc="http://schemas.openxmlformats.org/markup-compatibility/2006" xmlns:a14="http://schemas.microsoft.com/office/drawing/2010/main" val="FFFFFF" mc:Ignorable=""/>
                    </a:gs>
                    <a:gs pos="28000">
                      <a:srgbClr xmlns:mc="http://schemas.openxmlformats.org/markup-compatibility/2006" xmlns:a14="http://schemas.microsoft.com/office/drawing/2010/main" val="F6C9A8" mc:Ignorable=""/>
                    </a:gs>
                    <a:gs pos="62000">
                      <a:srgbClr xmlns:mc="http://schemas.openxmlformats.org/markup-compatibility/2006" xmlns:a14="http://schemas.microsoft.com/office/drawing/2010/main" val="ED9655" mc:Ignorable=""/>
                    </a:gs>
                    <a:gs pos="88000">
                      <a:srgbClr xmlns:mc="http://schemas.openxmlformats.org/markup-compatibility/2006" xmlns:a14="http://schemas.microsoft.com/office/drawing/2010/main" val="EA883E" mc:Ignorable=""/>
                    </a:gs>
                  </a:gsLst>
                  <a:lin ang="5400000" scaled="1"/>
                  <a:tileRect/>
                </a:gradFill>
                <a:effectLst/>
                <a:uLnTx/>
                <a:uFillTx/>
                <a:latin typeface="Calibri" pitchFamily="34" charset="0"/>
                <a:ea typeface="+mn-ea"/>
                <a:cs typeface="+mn-cs"/>
              </a:defRPr>
            </a:lvl1pPr>
          </a:lstStyle>
          <a:p>
            <a:pPr lvl="0"/>
            <a:r>
              <a:rPr lang="en-US" dirty="0" smtClean="0"/>
              <a:t>click to…</a:t>
            </a:r>
          </a:p>
        </p:txBody>
      </p:sp>
      <p:sp>
        <p:nvSpPr>
          <p:cNvPr id="5" name="Slide Number Placeholder 6"/>
          <p:cNvSpPr txBox="1">
            <a:spLocks/>
          </p:cNvSpPr>
          <p:nvPr/>
        </p:nvSpPr>
        <p:spPr>
          <a:xfrm>
            <a:off x="105861" y="7112003"/>
            <a:ext cx="2369960" cy="405694"/>
          </a:xfrm>
          <a:prstGeom prst="rect">
            <a:avLst/>
          </a:prstGeom>
        </p:spPr>
        <p:txBody>
          <a:bodyPr vert="horz" lIns="0" tIns="0" rIns="0" bIns="0" rtlCol="0" anchor="b" anchorCtr="0"/>
          <a:lstStyle>
            <a:lvl1pPr algn="r">
              <a:defRPr sz="1200">
                <a:solidFill>
                  <a:schemeClr val="tx1">
                    <a:tint val="75000"/>
                  </a:schemeClr>
                </a:solidFill>
              </a:defRPr>
            </a:lvl1pPr>
          </a:lstStyle>
          <a:p>
            <a:pPr marL="0" marR="0" lvl="0" indent="0" algn="l" defTabSz="1015939" rtl="0" eaLnBrk="1" fontAlgn="auto" latinLnBrk="0" hangingPunct="1">
              <a:lnSpc>
                <a:spcPct val="100000"/>
              </a:lnSpc>
              <a:spcBef>
                <a:spcPts val="0"/>
              </a:spcBef>
              <a:spcAft>
                <a:spcPts val="0"/>
              </a:spcAft>
              <a:buClrTx/>
              <a:buSzTx/>
              <a:buFontTx/>
              <a:buNone/>
              <a:tabLst/>
              <a:defRPr/>
            </a:pPr>
            <a:fld id="{ACC6DABA-E178-49C8-B135-4378B6D3DD69}" type="slidenum">
              <a:rPr kumimoji="0" lang="en-US" sz="1600" b="0" i="0" u="none" strike="noStrike" kern="1200" cap="none" spc="0" normalizeH="0" baseline="0" noProof="0" smtClean="0">
                <a:ln>
                  <a:noFill/>
                </a:ln>
                <a:solidFill>
                  <a:srgbClr xmlns:mc="http://schemas.openxmlformats.org/markup-compatibility/2006" xmlns:a14="http://schemas.microsoft.com/office/drawing/2010/main" val="F2B486" mc:Ignorable=""/>
                </a:solidFill>
                <a:effectLst/>
                <a:uLnTx/>
                <a:uFillTx/>
                <a:latin typeface="+mn-lt"/>
                <a:ea typeface="+mn-ea"/>
                <a:cs typeface="+mn-cs"/>
              </a:rPr>
              <a:pPr marL="0" marR="0" lvl="0" indent="0" algn="l" defTabSz="1015939"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dirty="0">
              <a:ln>
                <a:noFill/>
              </a:ln>
              <a:solidFill>
                <a:srgbClr xmlns:mc="http://schemas.openxmlformats.org/markup-compatibility/2006" xmlns:a14="http://schemas.microsoft.com/office/drawing/2010/main" val="F2B486" mc:Ignorable=""/>
              </a:solidFill>
              <a:effectLst/>
              <a:uLnTx/>
              <a:uFillTx/>
              <a:latin typeface="+mn-lt"/>
              <a:ea typeface="+mn-ea"/>
              <a:cs typeface="+mn-cs"/>
            </a:endParaRPr>
          </a:p>
        </p:txBody>
      </p:sp>
      <p:pic>
        <p:nvPicPr>
          <p:cNvPr id="6" name="Picture 5" descr="Bottom_Bar_02.png"/>
          <p:cNvPicPr>
            <a:picLocks noChangeAspect="1"/>
          </p:cNvPicPr>
          <p:nvPr/>
        </p:nvPicPr>
        <p:blipFill>
          <a:blip r:embed="rId3"/>
          <a:stretch>
            <a:fillRect/>
          </a:stretch>
        </p:blipFill>
        <p:spPr>
          <a:xfrm>
            <a:off x="0" y="6379766"/>
            <a:ext cx="10160000" cy="1240234"/>
          </a:xfrm>
          <a:prstGeom prst="rect">
            <a:avLst/>
          </a:prstGeom>
        </p:spPr>
      </p:pic>
    </p:spTree>
  </p:cSld>
  <p:clrMapOvr>
    <a:masterClrMapping/>
  </p:clrMapOvr>
  <p:transition xmlns:p14="http://schemas.microsoft.com/office/powerpoint/2010/mai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descr="ContentForgroundOrange.png"/>
          <p:cNvPicPr>
            <a:picLocks noChangeAspect="1"/>
          </p:cNvPicPr>
          <p:nvPr/>
        </p:nvPicPr>
        <p:blipFill>
          <a:blip r:embed="rId2"/>
          <a:stretch>
            <a:fillRect/>
          </a:stretch>
        </p:blipFill>
        <p:spPr>
          <a:xfrm>
            <a:off x="0" y="0"/>
            <a:ext cx="10160000" cy="7620000"/>
          </a:xfrm>
          <a:prstGeom prst="rect">
            <a:avLst/>
          </a:prstGeom>
        </p:spPr>
      </p:pic>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423335" y="1569861"/>
            <a:ext cx="9313333" cy="2456513"/>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6"/>
          <p:cNvSpPr txBox="1">
            <a:spLocks/>
          </p:cNvSpPr>
          <p:nvPr/>
        </p:nvSpPr>
        <p:spPr>
          <a:xfrm>
            <a:off x="105861" y="7112003"/>
            <a:ext cx="2369960" cy="405694"/>
          </a:xfrm>
          <a:prstGeom prst="rect">
            <a:avLst/>
          </a:prstGeom>
        </p:spPr>
        <p:txBody>
          <a:bodyPr vert="horz" lIns="0" tIns="0" rIns="0" bIns="0" rtlCol="0" anchor="b" anchorCtr="0"/>
          <a:lstStyle>
            <a:lvl1pPr algn="r">
              <a:defRPr sz="1200">
                <a:solidFill>
                  <a:schemeClr val="tx1">
                    <a:tint val="75000"/>
                  </a:schemeClr>
                </a:solidFill>
              </a:defRPr>
            </a:lvl1pPr>
          </a:lstStyle>
          <a:p>
            <a:pPr marL="0" marR="0" lvl="0" indent="0" algn="l" defTabSz="1015939" rtl="0" eaLnBrk="1" fontAlgn="auto" latinLnBrk="0" hangingPunct="1">
              <a:lnSpc>
                <a:spcPct val="100000"/>
              </a:lnSpc>
              <a:spcBef>
                <a:spcPts val="0"/>
              </a:spcBef>
              <a:spcAft>
                <a:spcPts val="0"/>
              </a:spcAft>
              <a:buClrTx/>
              <a:buSzTx/>
              <a:buFontTx/>
              <a:buNone/>
              <a:tabLst/>
              <a:defRPr/>
            </a:pPr>
            <a:fld id="{ACC6DABA-E178-49C8-B135-4378B6D3DD69}" type="slidenum">
              <a:rPr kumimoji="0" lang="en-US" sz="16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l" defTabSz="1015939"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7" name="Picture 6" descr="ContentForgroundOrange.png"/>
          <p:cNvPicPr>
            <a:picLocks noChangeAspect="1"/>
          </p:cNvPicPr>
          <p:nvPr/>
        </p:nvPicPr>
        <p:blipFill>
          <a:blip r:embed="rId2"/>
          <a:stretch>
            <a:fillRect/>
          </a:stretch>
        </p:blipFill>
        <p:spPr>
          <a:xfrm>
            <a:off x="0" y="0"/>
            <a:ext cx="10160000" cy="7620000"/>
          </a:xfrm>
          <a:prstGeom prst="rect">
            <a:avLst/>
          </a:prstGeom>
        </p:spPr>
      </p:pic>
    </p:spTree>
  </p:cSld>
  <p:clrMapOvr>
    <a:masterClrMapping/>
  </p:clrMapOvr>
  <p:transition xmlns:p14="http://schemas.microsoft.com/office/powerpoint/2010/mai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6" name="Picture 5" descr="ContentForgroundOrange.png"/>
          <p:cNvPicPr>
            <a:picLocks noChangeAspect="1"/>
          </p:cNvPicPr>
          <p:nvPr/>
        </p:nvPicPr>
        <p:blipFill>
          <a:blip r:embed="rId2"/>
          <a:stretch>
            <a:fillRect/>
          </a:stretch>
        </p:blipFill>
        <p:spPr>
          <a:xfrm>
            <a:off x="0" y="0"/>
            <a:ext cx="10160000" cy="7620000"/>
          </a:xfrm>
          <a:prstGeom prst="rect">
            <a:avLst/>
          </a:prstGeom>
        </p:spPr>
      </p:pic>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423334" y="1568392"/>
            <a:ext cx="4572000" cy="2366460"/>
          </a:xfrm>
        </p:spPr>
        <p:txBody>
          <a:bodyPr/>
          <a:lstStyle>
            <a:lvl1pPr marL="377743" indent="-377743">
              <a:lnSpc>
                <a:spcPct val="90000"/>
              </a:lnSpc>
              <a:defRPr sz="3100"/>
            </a:lvl1pPr>
            <a:lvl2pPr marL="748138" indent="-361575">
              <a:lnSpc>
                <a:spcPct val="90000"/>
              </a:lnSpc>
              <a:defRPr sz="2700"/>
            </a:lvl2pPr>
            <a:lvl3pPr marL="1059741" indent="-320420">
              <a:lnSpc>
                <a:spcPct val="90000"/>
              </a:lnSpc>
              <a:defRPr sz="2200"/>
            </a:lvl3pPr>
            <a:lvl4pPr marL="1363992" indent="-304253">
              <a:lnSpc>
                <a:spcPct val="90000"/>
              </a:lnSpc>
              <a:defRPr sz="2000"/>
            </a:lvl4pPr>
            <a:lvl5pPr marL="1684413" indent="-311602">
              <a:lnSpc>
                <a:spcPct val="90000"/>
              </a:lnSpc>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164667" y="1568392"/>
            <a:ext cx="4572000" cy="2366460"/>
          </a:xfrm>
        </p:spPr>
        <p:txBody>
          <a:bodyPr/>
          <a:lstStyle>
            <a:lvl1pPr marL="386563" indent="-386563">
              <a:lnSpc>
                <a:spcPct val="90000"/>
              </a:lnSpc>
              <a:defRPr sz="3100"/>
            </a:lvl1pPr>
            <a:lvl2pPr marL="748138" indent="-377743">
              <a:lnSpc>
                <a:spcPct val="90000"/>
              </a:lnSpc>
              <a:defRPr sz="2700"/>
            </a:lvl2pPr>
            <a:lvl3pPr marL="1068558" indent="-336589">
              <a:lnSpc>
                <a:spcPct val="90000"/>
              </a:lnSpc>
              <a:defRPr sz="2200"/>
            </a:lvl3pPr>
            <a:lvl4pPr marL="1363992" indent="-295434">
              <a:lnSpc>
                <a:spcPct val="90000"/>
              </a:lnSpc>
              <a:defRPr sz="2000"/>
            </a:lvl4pPr>
            <a:lvl5pPr marL="1684413" indent="-304253">
              <a:lnSpc>
                <a:spcPct val="90000"/>
              </a:lnSpc>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txBox="1">
            <a:spLocks/>
          </p:cNvSpPr>
          <p:nvPr/>
        </p:nvSpPr>
        <p:spPr>
          <a:xfrm>
            <a:off x="105861" y="7112003"/>
            <a:ext cx="2369960" cy="405694"/>
          </a:xfrm>
          <a:prstGeom prst="rect">
            <a:avLst/>
          </a:prstGeom>
        </p:spPr>
        <p:txBody>
          <a:bodyPr vert="horz" lIns="0" tIns="0" rIns="0" bIns="0" rtlCol="0" anchor="b" anchorCtr="0"/>
          <a:lstStyle>
            <a:lvl1pPr algn="r">
              <a:defRPr sz="1200">
                <a:solidFill>
                  <a:schemeClr val="tx1">
                    <a:tint val="75000"/>
                  </a:schemeClr>
                </a:solidFill>
              </a:defRPr>
            </a:lvl1pPr>
          </a:lstStyle>
          <a:p>
            <a:pPr marL="0" marR="0" lvl="0" indent="0" algn="l" defTabSz="1015939" rtl="0" eaLnBrk="1" fontAlgn="auto" latinLnBrk="0" hangingPunct="1">
              <a:lnSpc>
                <a:spcPct val="100000"/>
              </a:lnSpc>
              <a:spcBef>
                <a:spcPts val="0"/>
              </a:spcBef>
              <a:spcAft>
                <a:spcPts val="0"/>
              </a:spcAft>
              <a:buClrTx/>
              <a:buSzTx/>
              <a:buFontTx/>
              <a:buNone/>
              <a:tabLst/>
              <a:defRPr/>
            </a:pPr>
            <a:fld id="{ACC6DABA-E178-49C8-B135-4378B6D3DD69}" type="slidenum">
              <a:rPr kumimoji="0" lang="en-US" sz="16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l" defTabSz="1015939"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8" name="Picture 7" descr="ContentForgroundOrange.png"/>
          <p:cNvPicPr>
            <a:picLocks noChangeAspect="1"/>
          </p:cNvPicPr>
          <p:nvPr/>
        </p:nvPicPr>
        <p:blipFill>
          <a:blip r:embed="rId2"/>
          <a:stretch>
            <a:fillRect/>
          </a:stretch>
        </p:blipFill>
        <p:spPr>
          <a:xfrm>
            <a:off x="0" y="0"/>
            <a:ext cx="10160000" cy="7620000"/>
          </a:xfrm>
          <a:prstGeom prst="rect">
            <a:avLst/>
          </a:prstGeom>
        </p:spPr>
      </p:pic>
    </p:spTree>
  </p:cSld>
  <p:clrMapOvr>
    <a:masterClrMapping/>
  </p:clrMapOvr>
  <p:transition xmlns:p14="http://schemas.microsoft.com/office/powerpoint/2010/mai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8" name="Picture 7" descr="ContentForgroundOrange.png"/>
          <p:cNvPicPr>
            <a:picLocks noChangeAspect="1"/>
          </p:cNvPicPr>
          <p:nvPr/>
        </p:nvPicPr>
        <p:blipFill>
          <a:blip r:embed="rId2"/>
          <a:stretch>
            <a:fillRect/>
          </a:stretch>
        </p:blipFill>
        <p:spPr>
          <a:xfrm>
            <a:off x="0" y="0"/>
            <a:ext cx="10160000" cy="7620000"/>
          </a:xfrm>
          <a:prstGeom prst="rect">
            <a:avLst/>
          </a:prstGeom>
        </p:spPr>
      </p:pic>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23334" y="1568395"/>
            <a:ext cx="4572000" cy="384721"/>
          </a:xfrm>
        </p:spPr>
        <p:txBody>
          <a:bodyPr anchor="b"/>
          <a:lstStyle>
            <a:lvl1pPr marL="0" indent="0">
              <a:lnSpc>
                <a:spcPct val="90000"/>
              </a:lnSpc>
              <a:spcBef>
                <a:spcPts val="0"/>
              </a:spcBef>
              <a:buNone/>
              <a:defRPr sz="2800" b="1"/>
            </a:lvl1pPr>
            <a:lvl2pPr marL="507970" indent="0">
              <a:buNone/>
              <a:defRPr sz="2200" b="1"/>
            </a:lvl2pPr>
            <a:lvl3pPr marL="1015939" indent="0">
              <a:buNone/>
              <a:defRPr sz="2000" b="1"/>
            </a:lvl3pPr>
            <a:lvl4pPr marL="1523909" indent="0">
              <a:buNone/>
              <a:defRPr sz="1800" b="1"/>
            </a:lvl4pPr>
            <a:lvl5pPr marL="2031879" indent="0">
              <a:buNone/>
              <a:defRPr sz="1800" b="1"/>
            </a:lvl5pPr>
            <a:lvl6pPr marL="2539848" indent="0">
              <a:buNone/>
              <a:defRPr sz="1800" b="1"/>
            </a:lvl6pPr>
            <a:lvl7pPr marL="3047816" indent="0">
              <a:buNone/>
              <a:defRPr sz="1800" b="1"/>
            </a:lvl7pPr>
            <a:lvl8pPr marL="3555787" indent="0">
              <a:buNone/>
              <a:defRPr sz="1800" b="1"/>
            </a:lvl8pPr>
            <a:lvl9pPr marL="4063756"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423333" y="2416528"/>
            <a:ext cx="4572000" cy="1708160"/>
          </a:xfrm>
        </p:spPr>
        <p:txBody>
          <a:bodyPr/>
          <a:lstStyle>
            <a:lvl1pPr marL="313072" indent="-313072">
              <a:defRPr sz="2600"/>
            </a:lvl1pPr>
            <a:lvl2pPr marL="624674" indent="-295434">
              <a:defRPr sz="2200"/>
            </a:lvl2pPr>
            <a:lvl3pPr marL="903940" indent="-270447">
              <a:defRPr sz="2000"/>
            </a:lvl3pPr>
            <a:lvl4pPr marL="1167036" indent="-254280">
              <a:defRPr sz="1900"/>
            </a:lvl4pPr>
            <a:lvl5pPr marL="1421316" indent="-229292">
              <a:defRPr sz="19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162204" y="1568395"/>
            <a:ext cx="4574466" cy="384721"/>
          </a:xfrm>
        </p:spPr>
        <p:txBody>
          <a:bodyPr anchor="b"/>
          <a:lstStyle>
            <a:lvl1pPr marL="0" indent="0">
              <a:lnSpc>
                <a:spcPct val="90000"/>
              </a:lnSpc>
              <a:spcBef>
                <a:spcPts val="0"/>
              </a:spcBef>
              <a:buNone/>
              <a:defRPr sz="2800" b="1"/>
            </a:lvl1pPr>
            <a:lvl2pPr marL="507970" indent="0">
              <a:buNone/>
              <a:defRPr sz="2200" b="1"/>
            </a:lvl2pPr>
            <a:lvl3pPr marL="1015939" indent="0">
              <a:buNone/>
              <a:defRPr sz="2000" b="1"/>
            </a:lvl3pPr>
            <a:lvl4pPr marL="1523909" indent="0">
              <a:buNone/>
              <a:defRPr sz="1800" b="1"/>
            </a:lvl4pPr>
            <a:lvl5pPr marL="2031879" indent="0">
              <a:buNone/>
              <a:defRPr sz="1800" b="1"/>
            </a:lvl5pPr>
            <a:lvl6pPr marL="2539848" indent="0">
              <a:buNone/>
              <a:defRPr sz="1800" b="1"/>
            </a:lvl6pPr>
            <a:lvl7pPr marL="3047816" indent="0">
              <a:buNone/>
              <a:defRPr sz="1800" b="1"/>
            </a:lvl7pPr>
            <a:lvl8pPr marL="3555787" indent="0">
              <a:buNone/>
              <a:defRPr sz="1800" b="1"/>
            </a:lvl8pPr>
            <a:lvl9pPr marL="4063756"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161141" y="2416528"/>
            <a:ext cx="4575527" cy="1708160"/>
          </a:xfrm>
        </p:spPr>
        <p:txBody>
          <a:bodyPr/>
          <a:lstStyle>
            <a:lvl1pPr marL="329239" indent="-329239">
              <a:defRPr sz="2600"/>
            </a:lvl1pPr>
            <a:lvl2pPr marL="633493" indent="-304253">
              <a:defRPr sz="2200"/>
            </a:lvl2pPr>
            <a:lvl3pPr marL="912759" indent="-271917">
              <a:defRPr sz="2000"/>
            </a:lvl3pPr>
            <a:lvl4pPr marL="1167036" indent="-263098">
              <a:defRPr sz="1900"/>
            </a:lvl4pPr>
            <a:lvl5pPr marL="1421316" indent="-245461">
              <a:defRPr sz="19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6"/>
          <p:cNvSpPr txBox="1">
            <a:spLocks/>
          </p:cNvSpPr>
          <p:nvPr/>
        </p:nvSpPr>
        <p:spPr>
          <a:xfrm>
            <a:off x="105861" y="7112003"/>
            <a:ext cx="2369960" cy="405694"/>
          </a:xfrm>
          <a:prstGeom prst="rect">
            <a:avLst/>
          </a:prstGeom>
        </p:spPr>
        <p:txBody>
          <a:bodyPr vert="horz" lIns="0" tIns="0" rIns="0" bIns="0" rtlCol="0" anchor="b" anchorCtr="0"/>
          <a:lstStyle>
            <a:lvl1pPr algn="r">
              <a:defRPr sz="1200">
                <a:solidFill>
                  <a:schemeClr val="tx1">
                    <a:tint val="75000"/>
                  </a:schemeClr>
                </a:solidFill>
              </a:defRPr>
            </a:lvl1pPr>
          </a:lstStyle>
          <a:p>
            <a:pPr marL="0" marR="0" lvl="0" indent="0" algn="l" defTabSz="1015939" rtl="0" eaLnBrk="1" fontAlgn="auto" latinLnBrk="0" hangingPunct="1">
              <a:lnSpc>
                <a:spcPct val="100000"/>
              </a:lnSpc>
              <a:spcBef>
                <a:spcPts val="0"/>
              </a:spcBef>
              <a:spcAft>
                <a:spcPts val="0"/>
              </a:spcAft>
              <a:buClrTx/>
              <a:buSzTx/>
              <a:buFontTx/>
              <a:buNone/>
              <a:tabLst/>
              <a:defRPr/>
            </a:pPr>
            <a:fld id="{ACC6DABA-E178-49C8-B135-4378B6D3DD69}" type="slidenum">
              <a:rPr kumimoji="0" lang="en-US" sz="16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l" defTabSz="1015939"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0" name="Picture 9" descr="ContentForgroundOrange.png"/>
          <p:cNvPicPr>
            <a:picLocks noChangeAspect="1"/>
          </p:cNvPicPr>
          <p:nvPr/>
        </p:nvPicPr>
        <p:blipFill>
          <a:blip r:embed="rId2"/>
          <a:stretch>
            <a:fillRect/>
          </a:stretch>
        </p:blipFill>
        <p:spPr>
          <a:xfrm>
            <a:off x="0" y="0"/>
            <a:ext cx="10160000" cy="7620000"/>
          </a:xfrm>
          <a:prstGeom prst="rect">
            <a:avLst/>
          </a:prstGeom>
        </p:spPr>
      </p:pic>
    </p:spTree>
  </p:cSld>
  <p:clrMapOvr>
    <a:masterClrMapping/>
  </p:clrMapOvr>
  <p:transition xmlns:p14="http://schemas.microsoft.com/office/powerpoint/2010/mai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Demo, Video etc. &quot;special&quot; slides">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802571" y="3250395"/>
            <a:ext cx="8544279" cy="1538883"/>
          </a:xfrm>
          <a:noFill/>
          <a:ln w="9525">
            <a:noFill/>
            <a:miter lim="800000"/>
            <a:headEnd/>
            <a:tailEnd/>
          </a:ln>
          <a:effectLst/>
        </p:spPr>
        <p:txBody>
          <a:bodyPr anchor="b">
            <a:normAutofit/>
          </a:bodyPr>
          <a:lstStyle>
            <a:lvl1pPr marL="0" indent="0" algn="ctr">
              <a:buFont typeface="Arial" pitchFamily="34" charset="0"/>
              <a:buNone/>
              <a:defRPr lang="en-US" sz="11100" kern="1200" cap="all" dirty="0" smtClean="0">
                <a:solidFill>
                  <a:schemeClr val="bg1">
                    <a:alpha val="35000"/>
                  </a:schemeClr>
                </a:solidFill>
                <a:effectLst/>
                <a:latin typeface="Arial Black" pitchFamily="34" charset="0"/>
                <a:ea typeface="+mj-ea"/>
                <a:cs typeface="+mj-cs"/>
              </a:defRPr>
            </a:lvl1pPr>
          </a:lstStyle>
          <a:p>
            <a:pPr lvl="0"/>
            <a:r>
              <a:rPr lang="en-US" smtClean="0"/>
              <a:t>Click to edit Master text styles</a:t>
            </a:r>
          </a:p>
        </p:txBody>
      </p:sp>
      <p:sp>
        <p:nvSpPr>
          <p:cNvPr id="2" name="Title 1"/>
          <p:cNvSpPr>
            <a:spLocks noGrp="1"/>
          </p:cNvSpPr>
          <p:nvPr>
            <p:ph type="ctrTitle"/>
          </p:nvPr>
        </p:nvSpPr>
        <p:spPr>
          <a:xfrm>
            <a:off x="409224" y="4102381"/>
            <a:ext cx="9327443" cy="1282774"/>
          </a:xfrm>
          <a:noFill/>
          <a:ln w="9525">
            <a:noFill/>
            <a:miter lim="800000"/>
            <a:headEnd/>
            <a:tailEnd/>
          </a:ln>
          <a:effectLst/>
        </p:spPr>
        <p:txBody>
          <a:bodyPr lIns="0" tIns="0" rIns="0" bIns="0"/>
          <a:lstStyle>
            <a:lvl1pPr algn="ctr">
              <a:lnSpc>
                <a:spcPct val="90000"/>
              </a:lnSpc>
              <a:defRPr lang="en-US" sz="4400" b="0" kern="1200" cap="none" spc="-139" dirty="0">
                <a:ln w="3175">
                  <a:noFill/>
                </a:ln>
                <a:solidFill>
                  <a:schemeClr val="tx1"/>
                </a:solidFill>
                <a:effectLst/>
                <a:latin typeface="+mj-lt"/>
                <a:ea typeface="+mj-ea"/>
                <a:cs typeface="+mj-cs"/>
              </a:defRPr>
            </a:lvl1pPr>
          </a:lstStyle>
          <a:p>
            <a:pPr lvl="0"/>
            <a:r>
              <a:rPr lang="en-US" smtClean="0"/>
              <a:t>Click to edit Master title style</a:t>
            </a:r>
            <a:endParaRPr lang="en-US" dirty="0"/>
          </a:p>
        </p:txBody>
      </p:sp>
      <p:sp>
        <p:nvSpPr>
          <p:cNvPr id="3" name="Subtitle 2"/>
          <p:cNvSpPr>
            <a:spLocks noGrp="1"/>
          </p:cNvSpPr>
          <p:nvPr>
            <p:ph type="subTitle" idx="1"/>
          </p:nvPr>
        </p:nvSpPr>
        <p:spPr bwMode="invGray">
          <a:xfrm>
            <a:off x="5078236" y="5421442"/>
            <a:ext cx="4658430" cy="747897"/>
          </a:xfrm>
        </p:spPr>
        <p:txBody>
          <a:bodyPr rtlCol="0">
            <a:sp3d extrusionH="57150">
              <a:bevelT w="12700" h="12700"/>
            </a:sp3d>
          </a:bodyPr>
          <a:lstStyle>
            <a:lvl1pPr marL="0" indent="0" algn="l" defTabSz="1015899" rtl="0" eaLnBrk="1" fontAlgn="base" latinLnBrk="0" hangingPunct="1">
              <a:lnSpc>
                <a:spcPct val="90000"/>
              </a:lnSpc>
              <a:spcBef>
                <a:spcPct val="20000"/>
              </a:spcBef>
              <a:spcAft>
                <a:spcPct val="0"/>
              </a:spcAft>
              <a:buFontTx/>
              <a:buNone/>
              <a:defRPr lang="en-US" sz="2700" kern="1200" dirty="0">
                <a:gradFill>
                  <a:gsLst>
                    <a:gs pos="0">
                      <a:schemeClr val="bg1">
                        <a:lumMod val="65000"/>
                        <a:lumOff val="35000"/>
                      </a:schemeClr>
                    </a:gs>
                    <a:gs pos="50000">
                      <a:srgbClr xmlns:mc="http://schemas.openxmlformats.org/markup-compatibility/2006" xmlns:a14="http://schemas.microsoft.com/office/drawing/2010/main" val="27728D" mc:Ignorable=""/>
                    </a:gs>
                    <a:gs pos="100000">
                      <a:schemeClr val="tx1">
                        <a:lumMod val="75000"/>
                        <a:alpha val="85000"/>
                      </a:schemeClr>
                    </a:gs>
                  </a:gsLst>
                  <a:lin ang="16200000" scaled="1"/>
                </a:gradFill>
                <a:effectLst/>
                <a:latin typeface="+mn-lt"/>
                <a:ea typeface="+mn-ea"/>
                <a:cs typeface="+mn-cs"/>
              </a:defRPr>
            </a:lvl1pPr>
            <a:lvl2pPr marL="507949" indent="0" algn="ctr">
              <a:buNone/>
              <a:defRPr>
                <a:solidFill>
                  <a:schemeClr val="tx1">
                    <a:tint val="75000"/>
                  </a:schemeClr>
                </a:solidFill>
              </a:defRPr>
            </a:lvl2pPr>
            <a:lvl3pPr marL="1015899" indent="0" algn="ctr">
              <a:buNone/>
              <a:defRPr>
                <a:solidFill>
                  <a:schemeClr val="tx1">
                    <a:tint val="75000"/>
                  </a:schemeClr>
                </a:solidFill>
              </a:defRPr>
            </a:lvl3pPr>
            <a:lvl4pPr marL="1523848" indent="0" algn="ctr">
              <a:buNone/>
              <a:defRPr>
                <a:solidFill>
                  <a:schemeClr val="tx1">
                    <a:tint val="75000"/>
                  </a:schemeClr>
                </a:solidFill>
              </a:defRPr>
            </a:lvl4pPr>
            <a:lvl5pPr marL="2031796" indent="0" algn="ctr">
              <a:buNone/>
              <a:defRPr>
                <a:solidFill>
                  <a:schemeClr val="tx1">
                    <a:tint val="75000"/>
                  </a:schemeClr>
                </a:solidFill>
              </a:defRPr>
            </a:lvl5pPr>
            <a:lvl6pPr marL="2539747" indent="0" algn="ctr">
              <a:buNone/>
              <a:defRPr>
                <a:solidFill>
                  <a:schemeClr val="tx1">
                    <a:tint val="75000"/>
                  </a:schemeClr>
                </a:solidFill>
              </a:defRPr>
            </a:lvl6pPr>
            <a:lvl7pPr marL="3047695" indent="0" algn="ctr">
              <a:buNone/>
              <a:defRPr>
                <a:solidFill>
                  <a:schemeClr val="tx1">
                    <a:tint val="75000"/>
                  </a:schemeClr>
                </a:solidFill>
              </a:defRPr>
            </a:lvl7pPr>
            <a:lvl8pPr marL="3555644" indent="0" algn="ctr">
              <a:buNone/>
              <a:defRPr>
                <a:solidFill>
                  <a:schemeClr val="tx1">
                    <a:tint val="75000"/>
                  </a:schemeClr>
                </a:solidFill>
              </a:defRPr>
            </a:lvl8pPr>
            <a:lvl9pPr marL="4063595"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xmlns:p14="http://schemas.microsoft.com/office/powerpoint/2010/mai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5" name="Slide Number Placeholder 6"/>
          <p:cNvSpPr txBox="1">
            <a:spLocks/>
          </p:cNvSpPr>
          <p:nvPr/>
        </p:nvSpPr>
        <p:spPr>
          <a:xfrm>
            <a:off x="105861" y="7112003"/>
            <a:ext cx="2369960" cy="405694"/>
          </a:xfrm>
          <a:prstGeom prst="rect">
            <a:avLst/>
          </a:prstGeom>
        </p:spPr>
        <p:txBody>
          <a:bodyPr vert="horz" lIns="0" tIns="0" rIns="0" bIns="0" rtlCol="0" anchor="b" anchorCtr="0"/>
          <a:lstStyle>
            <a:lvl1pPr algn="r">
              <a:defRPr sz="1200">
                <a:solidFill>
                  <a:schemeClr val="tx1">
                    <a:tint val="75000"/>
                  </a:schemeClr>
                </a:solidFill>
              </a:defRPr>
            </a:lvl1pPr>
          </a:lstStyle>
          <a:p>
            <a:pPr marL="0" marR="0" lvl="0" indent="0" algn="l" defTabSz="1015939" rtl="0" eaLnBrk="1" fontAlgn="auto" latinLnBrk="0" hangingPunct="1">
              <a:lnSpc>
                <a:spcPct val="100000"/>
              </a:lnSpc>
              <a:spcBef>
                <a:spcPts val="0"/>
              </a:spcBef>
              <a:spcAft>
                <a:spcPts val="0"/>
              </a:spcAft>
              <a:buClrTx/>
              <a:buSzTx/>
              <a:buFontTx/>
              <a:buNone/>
              <a:tabLst/>
              <a:defRPr/>
            </a:pPr>
            <a:fld id="{ACC6DABA-E178-49C8-B135-4378B6D3DD69}" type="slidenum">
              <a:rPr kumimoji="0" lang="en-US" sz="16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l" defTabSz="1015939"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4" name="Picture 3" descr="ContentForgroundOrange.png"/>
          <p:cNvPicPr>
            <a:picLocks noChangeAspect="1"/>
          </p:cNvPicPr>
          <p:nvPr/>
        </p:nvPicPr>
        <p:blipFill>
          <a:blip r:embed="rId2"/>
          <a:stretch>
            <a:fillRect/>
          </a:stretch>
        </p:blipFill>
        <p:spPr>
          <a:xfrm>
            <a:off x="0" y="0"/>
            <a:ext cx="10160000" cy="7620000"/>
          </a:xfrm>
          <a:prstGeom prst="rect">
            <a:avLst/>
          </a:prstGeom>
        </p:spPr>
      </p:pic>
    </p:spTree>
  </p:cSld>
  <p:clrMapOvr>
    <a:masterClrMapping/>
  </p:clrMapOvr>
  <p:transition xmlns:p14="http://schemas.microsoft.com/office/powerpoint/2010/mai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Light background developer code">
    <p:spTree>
      <p:nvGrpSpPr>
        <p:cNvPr id="1" name=""/>
        <p:cNvGrpSpPr/>
        <p:nvPr/>
      </p:nvGrpSpPr>
      <p:grpSpPr>
        <a:xfrm>
          <a:off x="0" y="0"/>
          <a:ext cx="0" cy="0"/>
          <a:chOff x="0" y="0"/>
          <a:chExt cx="0" cy="0"/>
        </a:xfrm>
      </p:grpSpPr>
      <p:pic>
        <p:nvPicPr>
          <p:cNvPr id="8" name="Picture 7" descr="white-orange shape for code slide.png"/>
          <p:cNvPicPr>
            <a:picLocks noChangeAspect="1"/>
          </p:cNvPicPr>
          <p:nvPr/>
        </p:nvPicPr>
        <p:blipFill>
          <a:blip r:embed="rId2"/>
          <a:stretch>
            <a:fillRect/>
          </a:stretch>
        </p:blipFill>
        <p:spPr bwMode="white">
          <a:xfrm>
            <a:off x="0" y="0"/>
            <a:ext cx="10160000" cy="7620000"/>
          </a:xfrm>
          <a:prstGeom prst="rect">
            <a:avLst/>
          </a:prstGeom>
        </p:spPr>
      </p:pic>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430063" y="1747072"/>
            <a:ext cx="9273414" cy="1812804"/>
          </a:xfrm>
        </p:spPr>
        <p:txBody>
          <a:bodyPr/>
          <a:lstStyle>
            <a:lvl1pPr marL="0" indent="0">
              <a:lnSpc>
                <a:spcPct val="80000"/>
              </a:lnSpc>
              <a:buFontTx/>
              <a:buNone/>
              <a:defRPr sz="3100" b="0">
                <a:solidFill>
                  <a:srgbClr xmlns:mc="http://schemas.openxmlformats.org/markup-compatibility/2006" xmlns:a14="http://schemas.microsoft.com/office/drawing/2010/main" val="000000" mc:Ignorable=""/>
                </a:solidFill>
                <a:latin typeface="Consolas" pitchFamily="49" charset="0"/>
                <a:cs typeface="Courier New" pitchFamily="49" charset="0"/>
              </a:defRPr>
            </a:lvl1pPr>
            <a:lvl2pPr marL="507990" indent="7055">
              <a:lnSpc>
                <a:spcPct val="80000"/>
              </a:lnSpc>
              <a:buFontTx/>
              <a:buNone/>
              <a:defRPr sz="2700" b="0">
                <a:solidFill>
                  <a:srgbClr xmlns:mc="http://schemas.openxmlformats.org/markup-compatibility/2006" xmlns:a14="http://schemas.microsoft.com/office/drawing/2010/main" val="000000" mc:Ignorable=""/>
                </a:solidFill>
                <a:latin typeface="Consolas" pitchFamily="49" charset="0"/>
                <a:cs typeface="Courier New" pitchFamily="49" charset="0"/>
              </a:defRPr>
            </a:lvl2pPr>
            <a:lvl3pPr marL="885454" indent="0">
              <a:lnSpc>
                <a:spcPct val="80000"/>
              </a:lnSpc>
              <a:buFontTx/>
              <a:buNone/>
              <a:defRPr sz="2200" b="0">
                <a:solidFill>
                  <a:srgbClr xmlns:mc="http://schemas.openxmlformats.org/markup-compatibility/2006" xmlns:a14="http://schemas.microsoft.com/office/drawing/2010/main" val="000000" mc:Ignorable=""/>
                </a:solidFill>
                <a:latin typeface="Consolas" pitchFamily="49" charset="0"/>
                <a:cs typeface="Courier New" pitchFamily="49" charset="0"/>
              </a:defRPr>
            </a:lvl3pPr>
            <a:lvl4pPr marL="1275266" indent="22931">
              <a:lnSpc>
                <a:spcPct val="80000"/>
              </a:lnSpc>
              <a:buFontTx/>
              <a:buNone/>
              <a:defRPr sz="2200" b="0">
                <a:solidFill>
                  <a:srgbClr xmlns:mc="http://schemas.openxmlformats.org/markup-compatibility/2006" xmlns:a14="http://schemas.microsoft.com/office/drawing/2010/main" val="000000" mc:Ignorable=""/>
                </a:solidFill>
                <a:latin typeface="Consolas" pitchFamily="49" charset="0"/>
                <a:cs typeface="Courier New" pitchFamily="49" charset="0"/>
              </a:defRPr>
            </a:lvl4pPr>
            <a:lvl5pPr marL="1654495" indent="0">
              <a:lnSpc>
                <a:spcPct val="80000"/>
              </a:lnSpc>
              <a:buFontTx/>
              <a:buNone/>
              <a:defRPr sz="2200" b="0">
                <a:solidFill>
                  <a:srgbClr xmlns:mc="http://schemas.openxmlformats.org/markup-compatibility/2006" xmlns:a14="http://schemas.microsoft.com/office/drawing/2010/main" val="000000" mc:Ignorable=""/>
                </a:solidFill>
                <a:latin typeface="Consolas" pitchFamily="49" charset="0"/>
                <a:cs typeface="Courier New"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Slide Number Placeholder 6"/>
          <p:cNvSpPr txBox="1">
            <a:spLocks/>
          </p:cNvSpPr>
          <p:nvPr/>
        </p:nvSpPr>
        <p:spPr>
          <a:xfrm>
            <a:off x="105861" y="7112003"/>
            <a:ext cx="2369960" cy="405694"/>
          </a:xfrm>
          <a:prstGeom prst="rect">
            <a:avLst/>
          </a:prstGeom>
        </p:spPr>
        <p:txBody>
          <a:bodyPr vert="horz" lIns="0" tIns="0" rIns="0" bIns="0" rtlCol="0" anchor="b" anchorCtr="0"/>
          <a:lstStyle>
            <a:lvl1pPr algn="r">
              <a:defRPr sz="1200">
                <a:solidFill>
                  <a:schemeClr val="tx1">
                    <a:tint val="75000"/>
                  </a:schemeClr>
                </a:solidFill>
              </a:defRPr>
            </a:lvl1pPr>
          </a:lstStyle>
          <a:p>
            <a:pPr marL="0" marR="0" lvl="0" indent="0" algn="l" defTabSz="1015939" rtl="0" eaLnBrk="1" fontAlgn="auto" latinLnBrk="0" hangingPunct="1">
              <a:lnSpc>
                <a:spcPct val="100000"/>
              </a:lnSpc>
              <a:spcBef>
                <a:spcPts val="0"/>
              </a:spcBef>
              <a:spcAft>
                <a:spcPts val="0"/>
              </a:spcAft>
              <a:buClrTx/>
              <a:buSzTx/>
              <a:buFontTx/>
              <a:buNone/>
              <a:tabLst/>
              <a:defRPr/>
            </a:pPr>
            <a:fld id="{ACC6DABA-E178-49C8-B135-4378B6D3DD69}" type="slidenum">
              <a:rPr kumimoji="0" lang="en-US" sz="16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l" defTabSz="1015939"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Tree>
  </p:cSld>
  <p:clrMapOvr>
    <a:masterClrMapping/>
  </p:clrMapOvr>
  <p:transition xmlns:p14="http://schemas.microsoft.com/office/powerpoint/2010/mai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6"/>
          <p:cNvSpPr txBox="1">
            <a:spLocks/>
          </p:cNvSpPr>
          <p:nvPr/>
        </p:nvSpPr>
        <p:spPr>
          <a:xfrm>
            <a:off x="105861" y="7112003"/>
            <a:ext cx="2369960" cy="405694"/>
          </a:xfrm>
          <a:prstGeom prst="rect">
            <a:avLst/>
          </a:prstGeom>
        </p:spPr>
        <p:txBody>
          <a:bodyPr vert="horz" lIns="0" tIns="0" rIns="0" bIns="0" rtlCol="0" anchor="b" anchorCtr="0"/>
          <a:lstStyle>
            <a:lvl1pPr algn="r">
              <a:defRPr sz="1200">
                <a:solidFill>
                  <a:schemeClr val="tx1">
                    <a:tint val="75000"/>
                  </a:schemeClr>
                </a:solidFill>
              </a:defRPr>
            </a:lvl1pPr>
          </a:lstStyle>
          <a:p>
            <a:pPr marL="0" marR="0" lvl="0" indent="0" algn="l" defTabSz="1015939" rtl="0" eaLnBrk="1" fontAlgn="auto" latinLnBrk="0" hangingPunct="1">
              <a:lnSpc>
                <a:spcPct val="100000"/>
              </a:lnSpc>
              <a:spcBef>
                <a:spcPts val="0"/>
              </a:spcBef>
              <a:spcAft>
                <a:spcPts val="0"/>
              </a:spcAft>
              <a:buClrTx/>
              <a:buSzTx/>
              <a:buFontTx/>
              <a:buNone/>
              <a:tabLst/>
              <a:defRPr/>
            </a:pPr>
            <a:fld id="{ACC6DABA-E178-49C8-B135-4378B6D3DD69}" type="slidenum">
              <a:rPr kumimoji="0" lang="en-US" sz="16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l" defTabSz="1015939"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3" name="Picture 2" descr="ContentForgroundOrange.png"/>
          <p:cNvPicPr>
            <a:picLocks noChangeAspect="1"/>
          </p:cNvPicPr>
          <p:nvPr/>
        </p:nvPicPr>
        <p:blipFill>
          <a:blip r:embed="rId2"/>
          <a:stretch>
            <a:fillRect/>
          </a:stretch>
        </p:blipFill>
        <p:spPr>
          <a:xfrm>
            <a:off x="0" y="0"/>
            <a:ext cx="10160000" cy="7620000"/>
          </a:xfrm>
          <a:prstGeom prst="rect">
            <a:avLst/>
          </a:prstGeom>
        </p:spPr>
      </p:pic>
    </p:spTree>
  </p:cSld>
  <p:clrMapOvr>
    <a:masterClrMapping/>
  </p:clrMapOvr>
  <p:transition xmlns:p14="http://schemas.microsoft.com/office/powerpoint/2010/mai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blank"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xmlns:p14="http://schemas.microsoft.com/office/powerpoint/2010/mai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Q &amp;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hasCustomPrompt="1"/>
          </p:nvPr>
        </p:nvSpPr>
        <p:spPr>
          <a:xfrm>
            <a:off x="1355222" y="1629543"/>
            <a:ext cx="7772167" cy="1538882"/>
          </a:xfrm>
          <a:scene3d>
            <a:camera prst="orthographicFront"/>
            <a:lightRig rig="contrasting" dir="t"/>
          </a:scene3d>
          <a:sp3d/>
        </p:spPr>
        <p:txBody>
          <a:bodyPr anchor="t" anchorCtr="0">
            <a:noAutofit/>
            <a:sp3d extrusionH="57150">
              <a:bevelT w="19050" h="31750"/>
              <a:contourClr>
                <a:srgbClr xmlns:mc="http://schemas.openxmlformats.org/markup-compatibility/2006" xmlns:a14="http://schemas.microsoft.com/office/drawing/2010/main" val="CCFF99" mc:Ignorable=""/>
              </a:contourClr>
            </a:sp3d>
          </a:bodyPr>
          <a:lstStyle>
            <a:lvl1pPr marL="0" indent="0" algn="l">
              <a:buFont typeface="Arial" pitchFamily="34" charset="0"/>
              <a:buNone/>
              <a:defRPr kumimoji="0" lang="en-US" sz="11100" b="0" i="0" u="none" strike="noStrike" kern="1200" cap="none" spc="-556" normalizeH="0" baseline="0" noProof="0" dirty="0" smtClean="0">
                <a:ln w="11430"/>
                <a:gradFill flip="none" rotWithShape="1">
                  <a:gsLst>
                    <a:gs pos="0">
                      <a:srgbClr xmlns:mc="http://schemas.openxmlformats.org/markup-compatibility/2006" xmlns:a14="http://schemas.microsoft.com/office/drawing/2010/main" val="FFFFFF" mc:Ignorable=""/>
                    </a:gs>
                    <a:gs pos="28000">
                      <a:srgbClr xmlns:mc="http://schemas.openxmlformats.org/markup-compatibility/2006" xmlns:a14="http://schemas.microsoft.com/office/drawing/2010/main" val="F6C9A8" mc:Ignorable=""/>
                    </a:gs>
                    <a:gs pos="62000">
                      <a:srgbClr xmlns:mc="http://schemas.openxmlformats.org/markup-compatibility/2006" xmlns:a14="http://schemas.microsoft.com/office/drawing/2010/main" val="ED9655" mc:Ignorable=""/>
                    </a:gs>
                    <a:gs pos="88000">
                      <a:srgbClr xmlns:mc="http://schemas.openxmlformats.org/markup-compatibility/2006" xmlns:a14="http://schemas.microsoft.com/office/drawing/2010/main" val="EA883E" mc:Ignorable=""/>
                    </a:gs>
                  </a:gsLst>
                  <a:lin ang="5400000" scaled="1"/>
                  <a:tileRect/>
                </a:gradFill>
                <a:effectLst/>
                <a:uLnTx/>
                <a:uFillTx/>
                <a:latin typeface="Calibri" pitchFamily="34" charset="0"/>
                <a:ea typeface="+mn-ea"/>
                <a:cs typeface="+mn-cs"/>
              </a:defRPr>
            </a:lvl1pPr>
          </a:lstStyle>
          <a:p>
            <a:pPr lvl="0"/>
            <a:r>
              <a:rPr lang="en-US" dirty="0" smtClean="0"/>
              <a:t>Q &amp; A</a:t>
            </a:r>
          </a:p>
        </p:txBody>
      </p:sp>
      <p:sp>
        <p:nvSpPr>
          <p:cNvPr id="5" name="Slide Number Placeholder 6"/>
          <p:cNvSpPr txBox="1">
            <a:spLocks/>
          </p:cNvSpPr>
          <p:nvPr/>
        </p:nvSpPr>
        <p:spPr>
          <a:xfrm>
            <a:off x="105861" y="7112003"/>
            <a:ext cx="2369960" cy="405694"/>
          </a:xfrm>
          <a:prstGeom prst="rect">
            <a:avLst/>
          </a:prstGeom>
        </p:spPr>
        <p:txBody>
          <a:bodyPr vert="horz" lIns="0" tIns="0" rIns="0" bIns="0" rtlCol="0" anchor="b" anchorCtr="0"/>
          <a:lstStyle>
            <a:lvl1pPr algn="r">
              <a:defRPr sz="1200">
                <a:solidFill>
                  <a:schemeClr val="tx1">
                    <a:tint val="75000"/>
                  </a:schemeClr>
                </a:solidFill>
              </a:defRPr>
            </a:lvl1pPr>
          </a:lstStyle>
          <a:p>
            <a:pPr marL="0" marR="0" lvl="0" indent="0" algn="l" defTabSz="1015939" rtl="0" eaLnBrk="1" fontAlgn="auto" latinLnBrk="0" hangingPunct="1">
              <a:lnSpc>
                <a:spcPct val="100000"/>
              </a:lnSpc>
              <a:spcBef>
                <a:spcPts val="0"/>
              </a:spcBef>
              <a:spcAft>
                <a:spcPts val="0"/>
              </a:spcAft>
              <a:buClrTx/>
              <a:buSzTx/>
              <a:buFontTx/>
              <a:buNone/>
              <a:tabLst/>
              <a:defRPr/>
            </a:pPr>
            <a:fld id="{ACC6DABA-E178-49C8-B135-4378B6D3DD69}" type="slidenum">
              <a:rPr kumimoji="0" lang="en-US" sz="1600" b="0" i="0" u="none" strike="noStrike" kern="1200" cap="none" spc="0" normalizeH="0" baseline="0" noProof="0" smtClean="0">
                <a:ln>
                  <a:noFill/>
                </a:ln>
                <a:solidFill>
                  <a:srgbClr xmlns:mc="http://schemas.openxmlformats.org/markup-compatibility/2006" xmlns:a14="http://schemas.microsoft.com/office/drawing/2010/main" val="F2B486" mc:Ignorable=""/>
                </a:solidFill>
                <a:effectLst/>
                <a:uLnTx/>
                <a:uFillTx/>
                <a:latin typeface="+mn-lt"/>
                <a:ea typeface="+mn-ea"/>
                <a:cs typeface="+mn-cs"/>
              </a:rPr>
              <a:pPr marL="0" marR="0" lvl="0" indent="0" algn="l" defTabSz="1015939"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dirty="0">
              <a:ln>
                <a:noFill/>
              </a:ln>
              <a:solidFill>
                <a:srgbClr xmlns:mc="http://schemas.openxmlformats.org/markup-compatibility/2006" xmlns:a14="http://schemas.microsoft.com/office/drawing/2010/main" val="F2B486" mc:Ignorable=""/>
              </a:solidFill>
              <a:effectLst/>
              <a:uLnTx/>
              <a:uFillTx/>
              <a:latin typeface="+mn-lt"/>
              <a:ea typeface="+mn-ea"/>
              <a:cs typeface="+mn-cs"/>
            </a:endParaRPr>
          </a:p>
        </p:txBody>
      </p:sp>
      <p:pic>
        <p:nvPicPr>
          <p:cNvPr id="4" name="Picture 3" descr="Bottom_Bar_02.png"/>
          <p:cNvPicPr>
            <a:picLocks noChangeAspect="1"/>
          </p:cNvPicPr>
          <p:nvPr/>
        </p:nvPicPr>
        <p:blipFill>
          <a:blip r:embed="rId3"/>
          <a:stretch>
            <a:fillRect/>
          </a:stretch>
        </p:blipFill>
        <p:spPr>
          <a:xfrm>
            <a:off x="0" y="6379766"/>
            <a:ext cx="10160000" cy="1240234"/>
          </a:xfrm>
          <a:prstGeom prst="rect">
            <a:avLst/>
          </a:prstGeom>
        </p:spPr>
      </p:pic>
    </p:spTree>
  </p:cSld>
  <p:clrMapOvr>
    <a:masterClrMapping/>
  </p:clrMapOvr>
  <p:transition xmlns:p14="http://schemas.microsoft.com/office/powerpoint/2010/mai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Presentation Outline">
    <p:bg bwMode="black">
      <p:bgPr>
        <a:solidFill>
          <a:schemeClr val="bg1">
            <a:lumMod val="75000"/>
            <a:lumOff val="2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white"/>
        <p:txBody>
          <a:bodyPr/>
          <a:lstStyle>
            <a:lvl1pPr marL="0" marR="0" indent="0" defTabSz="1015939" rtl="0" eaLnBrk="1" fontAlgn="auto" latinLnBrk="0" hangingPunct="1">
              <a:lnSpc>
                <a:spcPct val="90000"/>
              </a:lnSpc>
              <a:spcBef>
                <a:spcPct val="0"/>
              </a:spcBef>
              <a:spcAft>
                <a:spcPts val="0"/>
              </a:spcAft>
              <a:tabLst/>
              <a:defRPr/>
            </a:lvl1pPr>
          </a:lstStyle>
          <a:p>
            <a:pPr marL="0" marR="0" lvl="0" indent="0" defTabSz="1015939" rtl="0" eaLnBrk="1" fontAlgn="auto" latinLnBrk="0" hangingPunct="1">
              <a:lnSpc>
                <a:spcPct val="90000"/>
              </a:lnSpc>
              <a:spcBef>
                <a:spcPct val="0"/>
              </a:spcBef>
              <a:spcAft>
                <a:spcPts val="0"/>
              </a:spcAft>
              <a:tabLst/>
              <a:defRPr/>
            </a:pPr>
            <a:r>
              <a:rPr kumimoji="0" lang="en-US" sz="5300" b="0" i="0" u="none" strike="noStrike" kern="1200" cap="none" spc="-111" normalizeH="0" baseline="0" noProof="0" dirty="0" smtClean="0">
                <a:ln w="3175">
                  <a:noFill/>
                </a:ln>
                <a:solidFill>
                  <a:schemeClr val="tx1"/>
                </a:solidFill>
                <a:effectLst/>
                <a:uLnTx/>
                <a:uFillTx/>
                <a:latin typeface="Calibri" pitchFamily="34" charset="0"/>
                <a:ea typeface="+mn-ea"/>
                <a:cs typeface="Arial" charset="0"/>
              </a:rPr>
              <a:t>Presentation Outline (hidden slide):</a:t>
            </a:r>
            <a:endParaRPr kumimoji="0" lang="en-US" sz="5300" b="0" i="0" u="none" strike="noStrike" kern="1200" cap="none" spc="-111" normalizeH="0" baseline="0" noProof="0" dirty="0">
              <a:ln w="3175">
                <a:noFill/>
              </a:ln>
              <a:solidFill>
                <a:schemeClr val="tx1"/>
              </a:solidFill>
              <a:effectLst/>
              <a:uLnTx/>
              <a:uFillTx/>
              <a:latin typeface="Calibri" pitchFamily="34" charset="0"/>
              <a:ea typeface="+mn-ea"/>
              <a:cs typeface="Arial" charset="0"/>
            </a:endParaRPr>
          </a:p>
        </p:txBody>
      </p:sp>
      <p:sp>
        <p:nvSpPr>
          <p:cNvPr id="6" name="Text Placeholder 5"/>
          <p:cNvSpPr>
            <a:spLocks noGrp="1"/>
          </p:cNvSpPr>
          <p:nvPr>
            <p:ph type="body" sz="quarter" idx="10" hasCustomPrompt="1"/>
          </p:nvPr>
        </p:nvSpPr>
        <p:spPr bwMode="white">
          <a:xfrm>
            <a:off x="423335" y="2116667"/>
            <a:ext cx="9313333" cy="5009064"/>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r>
              <a:rPr lang="en-US" dirty="0" smtClean="0"/>
              <a:t>Title:</a:t>
            </a:r>
          </a:p>
          <a:p>
            <a:r>
              <a:rPr lang="en-US" dirty="0" smtClean="0"/>
              <a:t>Technical Level:</a:t>
            </a:r>
          </a:p>
          <a:p>
            <a:r>
              <a:rPr lang="en-US" dirty="0" smtClean="0"/>
              <a:t>Intended Audience:</a:t>
            </a:r>
          </a:p>
          <a:p>
            <a:r>
              <a:rPr lang="en-US" dirty="0" smtClean="0"/>
              <a:t>Objectives (what do you want the audience to take away from this session):</a:t>
            </a:r>
          </a:p>
          <a:p>
            <a:pPr lvl="1"/>
            <a:r>
              <a:rPr lang="en-US" dirty="0" smtClean="0"/>
              <a:t>1. </a:t>
            </a:r>
          </a:p>
          <a:p>
            <a:pPr lvl="1"/>
            <a:r>
              <a:rPr lang="en-US" dirty="0" smtClean="0"/>
              <a:t>2.</a:t>
            </a:r>
          </a:p>
          <a:p>
            <a:pPr lvl="1"/>
            <a:r>
              <a:rPr lang="en-US" dirty="0" smtClean="0"/>
              <a:t>3.</a:t>
            </a:r>
          </a:p>
          <a:p>
            <a:r>
              <a:rPr lang="en-US" dirty="0" smtClean="0"/>
              <a:t>Presentation Outline (including demos):</a:t>
            </a:r>
          </a:p>
        </p:txBody>
      </p:sp>
      <p:sp>
        <p:nvSpPr>
          <p:cNvPr id="7" name="Slide Number Placeholder 6"/>
          <p:cNvSpPr txBox="1">
            <a:spLocks/>
          </p:cNvSpPr>
          <p:nvPr/>
        </p:nvSpPr>
        <p:spPr>
          <a:xfrm>
            <a:off x="105861" y="7112003"/>
            <a:ext cx="2369960" cy="405694"/>
          </a:xfrm>
          <a:prstGeom prst="rect">
            <a:avLst/>
          </a:prstGeom>
        </p:spPr>
        <p:txBody>
          <a:bodyPr vert="horz" lIns="0" tIns="0" rIns="0" bIns="0" rtlCol="0" anchor="b" anchorCtr="0"/>
          <a:lstStyle>
            <a:lvl1pPr algn="r">
              <a:defRPr sz="1200">
                <a:solidFill>
                  <a:schemeClr val="tx1">
                    <a:tint val="75000"/>
                  </a:schemeClr>
                </a:solidFill>
              </a:defRPr>
            </a:lvl1pPr>
          </a:lstStyle>
          <a:p>
            <a:pPr marL="0" marR="0" lvl="0" indent="0" algn="l" defTabSz="1015939" rtl="0" eaLnBrk="1" fontAlgn="auto" latinLnBrk="0" hangingPunct="1">
              <a:lnSpc>
                <a:spcPct val="100000"/>
              </a:lnSpc>
              <a:spcBef>
                <a:spcPts val="0"/>
              </a:spcBef>
              <a:spcAft>
                <a:spcPts val="0"/>
              </a:spcAft>
              <a:buClrTx/>
              <a:buSzTx/>
              <a:buFontTx/>
              <a:buNone/>
              <a:tabLst/>
              <a:defRPr/>
            </a:pPr>
            <a:fld id="{ACC6DABA-E178-49C8-B135-4378B6D3DD69}" type="slidenum">
              <a:rPr kumimoji="0" lang="en-US" sz="1600" b="0" i="0" u="none" strike="noStrike" kern="1200" cap="none" spc="0" normalizeH="0" baseline="0" noProof="0" smtClean="0">
                <a:ln>
                  <a:noFill/>
                </a:ln>
                <a:solidFill>
                  <a:srgbClr xmlns:mc="http://schemas.openxmlformats.org/markup-compatibility/2006" xmlns:a14="http://schemas.microsoft.com/office/drawing/2010/main" val="000000" mc:Ignorable=""/>
                </a:solidFill>
                <a:effectLst/>
                <a:uLnTx/>
                <a:uFillTx/>
                <a:latin typeface="+mn-lt"/>
                <a:ea typeface="+mn-ea"/>
                <a:cs typeface="+mn-cs"/>
              </a:rPr>
              <a:pPr marL="0" marR="0" lvl="0" indent="0" algn="l" defTabSz="1015939"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dirty="0">
              <a:ln>
                <a:noFill/>
              </a:ln>
              <a:solidFill>
                <a:srgbClr xmlns:mc="http://schemas.openxmlformats.org/markup-compatibility/2006" xmlns:a14="http://schemas.microsoft.com/office/drawing/2010/main" val="000000" mc:Ignorable=""/>
              </a:solidFill>
              <a:effectLst/>
              <a:uLnTx/>
              <a:uFillTx/>
              <a:latin typeface="+mn-lt"/>
              <a:ea typeface="+mn-ea"/>
              <a:cs typeface="+mn-cs"/>
            </a:endParaRPr>
          </a:p>
        </p:txBody>
      </p:sp>
      <p:sp>
        <p:nvSpPr>
          <p:cNvPr id="10" name="Text Box 4"/>
          <p:cNvSpPr txBox="1">
            <a:spLocks noChangeArrowheads="1"/>
          </p:cNvSpPr>
          <p:nvPr/>
        </p:nvSpPr>
        <p:spPr bwMode="auto">
          <a:xfrm>
            <a:off x="423335" y="1029920"/>
            <a:ext cx="9313333" cy="983803"/>
          </a:xfrm>
          <a:prstGeom prst="rect">
            <a:avLst/>
          </a:prstGeom>
          <a:solidFill>
            <a:srgbClr xmlns:mc="http://schemas.openxmlformats.org/markup-compatibility/2006" xmlns:a14="http://schemas.microsoft.com/office/drawing/2010/main" val="FFFF99" mc:Ignorable=""/>
          </a:solidFill>
          <a:ln w="38100">
            <a:solidFill>
              <a:srgbClr xmlns:mc="http://schemas.openxmlformats.org/markup-compatibility/2006" xmlns:a14="http://schemas.microsoft.com/office/drawing/2010/main" val="FFFF00" mc:Ignorable=""/>
            </a:solidFill>
            <a:miter lim="800000"/>
            <a:headEnd/>
            <a:tailEnd/>
          </a:ln>
        </p:spPr>
        <p:txBody>
          <a:bodyPr lIns="101595" tIns="50796" rIns="101595" bIns="50796"/>
          <a:lstStyle/>
          <a:p>
            <a:r>
              <a:rPr lang="en-US" dirty="0">
                <a:solidFill>
                  <a:srgbClr xmlns:mc="http://schemas.openxmlformats.org/markup-compatibility/2006" xmlns:a14="http://schemas.microsoft.com/office/drawing/2010/main" val="990033" mc:Ignorable=""/>
                </a:solidFill>
              </a:rPr>
              <a:t>Speaker instructions: </a:t>
            </a:r>
            <a:r>
              <a:rPr lang="en-US" sz="1800" dirty="0" smtClean="0">
                <a:solidFill>
                  <a:srgbClr xmlns:mc="http://schemas.openxmlformats.org/markup-compatibility/2006" xmlns:a14="http://schemas.microsoft.com/office/drawing/2010/main" val="000000" mc:Ignorable=""/>
                </a:solidFill>
              </a:rPr>
              <a:t>Complete this slide to assist your SME (subject matter expert) in evaluatin</a:t>
            </a:r>
            <a:r>
              <a:rPr lang="en-US" sz="1800" dirty="0">
                <a:solidFill>
                  <a:srgbClr xmlns:mc="http://schemas.openxmlformats.org/markup-compatibility/2006" xmlns:a14="http://schemas.microsoft.com/office/drawing/2010/main" val="000000" mc:Ignorable=""/>
                </a:solidFill>
              </a:rPr>
              <a:t>g </a:t>
            </a:r>
            <a:r>
              <a:rPr lang="en-US" sz="1800" dirty="0" smtClean="0">
                <a:solidFill>
                  <a:srgbClr xmlns:mc="http://schemas.openxmlformats.org/markup-compatibility/2006" xmlns:a14="http://schemas.microsoft.com/office/drawing/2010/main" val="000000" mc:Ignorable=""/>
                </a:solidFill>
              </a:rPr>
              <a:t>your </a:t>
            </a:r>
            <a:r>
              <a:rPr lang="en-US" sz="1800" dirty="0">
                <a:solidFill>
                  <a:srgbClr xmlns:mc="http://schemas.openxmlformats.org/markup-compatibility/2006" xmlns:a14="http://schemas.microsoft.com/office/drawing/2010/main" val="000000" mc:Ignorable=""/>
                </a:solidFill>
              </a:rPr>
              <a:t>presentation flow, topic coverage, demo integration and alignment of content to your session description and level. </a:t>
            </a:r>
          </a:p>
          <a:p>
            <a:pPr>
              <a:lnSpc>
                <a:spcPct val="90000"/>
              </a:lnSpc>
              <a:spcBef>
                <a:spcPct val="20000"/>
              </a:spcBef>
            </a:pPr>
            <a:endParaRPr lang="en-US" dirty="0">
              <a:solidFill>
                <a:srgbClr xmlns:mc="http://schemas.openxmlformats.org/markup-compatibility/2006" xmlns:a14="http://schemas.microsoft.com/office/drawing/2010/main" val="990033" mc:Ignorable=""/>
              </a:solidFill>
            </a:endParaRPr>
          </a:p>
        </p:txBody>
      </p:sp>
    </p:spTree>
  </p:cSld>
  <p:clrMapOvr>
    <a:masterClrMapping/>
  </p:clrMapOvr>
  <p:transition xmlns:p14="http://schemas.microsoft.com/office/powerpoint/2010/mai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Resources for Developers">
    <p:spTree>
      <p:nvGrpSpPr>
        <p:cNvPr id="1" name=""/>
        <p:cNvGrpSpPr/>
        <p:nvPr/>
      </p:nvGrpSpPr>
      <p:grpSpPr>
        <a:xfrm>
          <a:off x="0" y="0"/>
          <a:ext cx="0" cy="0"/>
          <a:chOff x="0" y="0"/>
          <a:chExt cx="0" cy="0"/>
        </a:xfrm>
      </p:grpSpPr>
      <p:sp>
        <p:nvSpPr>
          <p:cNvPr id="3" name="Rounded Rectangle 2"/>
          <p:cNvSpPr/>
          <p:nvPr/>
        </p:nvSpPr>
        <p:spPr bwMode="auto">
          <a:xfrm>
            <a:off x="0" y="1100668"/>
            <a:ext cx="10160000" cy="931333"/>
          </a:xfrm>
          <a:prstGeom prst="roundRect">
            <a:avLst>
              <a:gd name="adj" fmla="val 50000"/>
            </a:avLst>
          </a:prstGeom>
          <a:gradFill rotWithShape="1">
            <a:gsLst>
              <a:gs pos="0">
                <a:schemeClr val="tx1">
                  <a:alpha val="18000"/>
                </a:schemeClr>
              </a:gs>
              <a:gs pos="100000">
                <a:srgbClr xmlns:mc="http://schemas.openxmlformats.org/markup-compatibility/2006" xmlns:a14="http://schemas.microsoft.com/office/drawing/2010/main" val="000000" mc:Ignorable="">
                  <a:alpha val="0"/>
                </a:srgbClr>
              </a:gs>
            </a:gsLst>
            <a:lin ang="5400000" scaled="1"/>
          </a:gradFill>
          <a:ln w="9525">
            <a:noFill/>
            <a:miter lim="800000"/>
            <a:headEnd/>
            <a:tailEnd/>
          </a:ln>
        </p:spPr>
        <p:txBody>
          <a:bodyPr lIns="101598" tIns="50798" rIns="101598" bIns="50798" anchor="ctr" anchorCtr="0"/>
          <a:lstStyle/>
          <a:p>
            <a:pPr algn="ctr" defTabSz="1015645" fontAlgn="base">
              <a:spcBef>
                <a:spcPct val="0"/>
              </a:spcBef>
              <a:spcAft>
                <a:spcPct val="0"/>
              </a:spcAft>
              <a:defRPr/>
            </a:pPr>
            <a:endParaRPr lang="en-US" sz="1800" dirty="0" smtClean="0">
              <a:solidFill>
                <a:srgbClr xmlns:mc="http://schemas.openxmlformats.org/markup-compatibility/2006" xmlns:a14="http://schemas.microsoft.com/office/drawing/2010/main" val="FFFFFF" mc:Ignorable=""/>
              </a:solidFill>
              <a:effectLst>
                <a:outerShdw blurRad="38100" dist="38100" dir="2700000" algn="tl">
                  <a:srgbClr xmlns:mc="http://schemas.openxmlformats.org/markup-compatibility/2006" xmlns:a14="http://schemas.microsoft.com/office/drawing/2010/main" val="000000" mc:Ignorable="">
                    <a:alpha val="43137"/>
                  </a:srgbClr>
                </a:outerShdw>
              </a:effectLst>
              <a:latin typeface="Segoe" pitchFamily="34" charset="0"/>
            </a:endParaRPr>
          </a:p>
        </p:txBody>
      </p:sp>
      <p:sp>
        <p:nvSpPr>
          <p:cNvPr id="4" name="Rounded Rectangle 3"/>
          <p:cNvSpPr/>
          <p:nvPr/>
        </p:nvSpPr>
        <p:spPr bwMode="auto">
          <a:xfrm>
            <a:off x="0" y="3810000"/>
            <a:ext cx="6519333" cy="931333"/>
          </a:xfrm>
          <a:prstGeom prst="roundRect">
            <a:avLst>
              <a:gd name="adj" fmla="val 50000"/>
            </a:avLst>
          </a:prstGeom>
          <a:gradFill rotWithShape="1">
            <a:gsLst>
              <a:gs pos="0">
                <a:schemeClr val="tx1">
                  <a:alpha val="18000"/>
                </a:schemeClr>
              </a:gs>
              <a:gs pos="100000">
                <a:srgbClr xmlns:mc="http://schemas.openxmlformats.org/markup-compatibility/2006" xmlns:a14="http://schemas.microsoft.com/office/drawing/2010/main" val="000000" mc:Ignorable="">
                  <a:alpha val="0"/>
                </a:srgbClr>
              </a:gs>
            </a:gsLst>
            <a:lin ang="5400000" scaled="1"/>
          </a:gradFill>
          <a:ln w="9525">
            <a:noFill/>
            <a:miter lim="800000"/>
            <a:headEnd/>
            <a:tailEnd/>
          </a:ln>
        </p:spPr>
        <p:txBody>
          <a:bodyPr lIns="101598" tIns="50798" rIns="101598" bIns="50798" anchor="ctr" anchorCtr="0"/>
          <a:lstStyle/>
          <a:p>
            <a:pPr algn="ctr" defTabSz="1015645" fontAlgn="base">
              <a:spcBef>
                <a:spcPct val="0"/>
              </a:spcBef>
              <a:spcAft>
                <a:spcPct val="0"/>
              </a:spcAft>
              <a:defRPr/>
            </a:pPr>
            <a:endParaRPr lang="en-US" sz="1800" dirty="0" smtClean="0">
              <a:solidFill>
                <a:srgbClr xmlns:mc="http://schemas.openxmlformats.org/markup-compatibility/2006" xmlns:a14="http://schemas.microsoft.com/office/drawing/2010/main" val="FFFFFF" mc:Ignorable=""/>
              </a:solidFill>
              <a:effectLst>
                <a:outerShdw blurRad="38100" dist="38100" dir="2700000" algn="tl">
                  <a:srgbClr xmlns:mc="http://schemas.openxmlformats.org/markup-compatibility/2006" xmlns:a14="http://schemas.microsoft.com/office/drawing/2010/main" val="000000" mc:Ignorable="">
                    <a:alpha val="43137"/>
                  </a:srgbClr>
                </a:outerShdw>
              </a:effectLst>
              <a:latin typeface="Segoe" pitchFamily="34" charset="0"/>
            </a:endParaRPr>
          </a:p>
        </p:txBody>
      </p:sp>
      <p:pic>
        <p:nvPicPr>
          <p:cNvPr id="5" name="Picture 4" descr="C:\Users\bmarb\AppData\Local\Temp\msohtmlclip1\01\clip_image001.png"/>
          <p:cNvPicPr>
            <a:picLocks noChangeAspect="1" noChangeArrowheads="1"/>
          </p:cNvPicPr>
          <p:nvPr/>
        </p:nvPicPr>
        <p:blipFill>
          <a:blip r:embed="rId2"/>
          <a:srcRect/>
          <a:stretch>
            <a:fillRect/>
          </a:stretch>
        </p:blipFill>
        <p:spPr bwMode="auto">
          <a:xfrm>
            <a:off x="5087939" y="2455334"/>
            <a:ext cx="4648729" cy="3570224"/>
          </a:xfrm>
          <a:prstGeom prst="rect">
            <a:avLst/>
          </a:prstGeom>
          <a:noFill/>
          <a:ln>
            <a:noFill/>
          </a:ln>
          <a:effectLst>
            <a:glow rad="101600">
              <a:schemeClr val="accent6">
                <a:satMod val="175000"/>
                <a:alpha val="40000"/>
              </a:schemeClr>
            </a:glow>
            <a:reflection blurRad="6350" stA="52000" endA="300" endPos="35000" dir="5400000" sy="-100000" algn="bl" rotWithShape="0"/>
          </a:effectLst>
          <a:scene3d>
            <a:camera prst="perspectiveHeroicExtremeLeftFacing" fov="3000000">
              <a:rot lat="777496" lon="1390288" rev="21572207"/>
            </a:camera>
            <a:lightRig rig="threePt" dir="t"/>
          </a:scene3d>
        </p:spPr>
      </p:pic>
      <p:grpSp>
        <p:nvGrpSpPr>
          <p:cNvPr id="2" name="Group 29"/>
          <p:cNvGrpSpPr/>
          <p:nvPr/>
        </p:nvGrpSpPr>
        <p:grpSpPr>
          <a:xfrm>
            <a:off x="254000" y="1386417"/>
            <a:ext cx="508000" cy="508000"/>
            <a:chOff x="0" y="1400175"/>
            <a:chExt cx="457200" cy="457200"/>
          </a:xfrm>
        </p:grpSpPr>
        <p:sp>
          <p:nvSpPr>
            <p:cNvPr id="7" name="Oval 6"/>
            <p:cNvSpPr/>
            <p:nvPr/>
          </p:nvSpPr>
          <p:spPr>
            <a:xfrm>
              <a:off x="161365" y="1561540"/>
              <a:ext cx="152400" cy="152400"/>
            </a:xfrm>
            <a:prstGeom prst="ellipse">
              <a:avLst/>
            </a:prstGeom>
            <a:gradFill flip="none" rotWithShape="1">
              <a:gsLst>
                <a:gs pos="10000">
                  <a:srgbClr xmlns:mc="http://schemas.openxmlformats.org/markup-compatibility/2006" xmlns:a14="http://schemas.microsoft.com/office/drawing/2010/main" val="C0504D" mc:Ignorable="">
                    <a:lumMod val="50000"/>
                  </a:srgbClr>
                </a:gs>
                <a:gs pos="100000">
                  <a:srgbClr xmlns:mc="http://schemas.openxmlformats.org/markup-compatibility/2006" xmlns:a14="http://schemas.microsoft.com/office/drawing/2010/main" val="F79646" mc:Ignorable="">
                    <a:lumMod val="50000"/>
                  </a:srgbClr>
                </a:gs>
              </a:gsLst>
              <a:path path="shape">
                <a:fillToRect l="50000" t="50000" r="50000" b="50000"/>
              </a:path>
              <a:tileRect/>
            </a:gradFill>
            <a:ln w="12700" cap="flat" cmpd="sng" algn="ctr">
              <a:gradFill>
                <a:gsLst>
                  <a:gs pos="0">
                    <a:srgbClr xmlns:mc="http://schemas.openxmlformats.org/markup-compatibility/2006" xmlns:a14="http://schemas.microsoft.com/office/drawing/2010/main" val="F79646" mc:Ignorable="">
                      <a:lumMod val="75000"/>
                    </a:srgbClr>
                  </a:gs>
                  <a:gs pos="100000">
                    <a:srgbClr xmlns:mc="http://schemas.openxmlformats.org/markup-compatibility/2006" xmlns:a14="http://schemas.microsoft.com/office/drawing/2010/main" val="F79646" mc:Ignorable=""/>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101598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8" name="Oval 7"/>
            <p:cNvSpPr/>
            <p:nvPr/>
          </p:nvSpPr>
          <p:spPr>
            <a:xfrm>
              <a:off x="0" y="1400175"/>
              <a:ext cx="457200" cy="457200"/>
            </a:xfrm>
            <a:prstGeom prst="ellipse">
              <a:avLst/>
            </a:prstGeom>
            <a:solidFill>
              <a:srgbClr xmlns:mc="http://schemas.openxmlformats.org/markup-compatibility/2006" xmlns:a14="http://schemas.microsoft.com/office/drawing/2010/main" val="FFC000" mc:Ignorable=""/>
            </a:solidFill>
            <a:ln w="25400" cap="flat" cmpd="sng" algn="ctr">
              <a:noFill/>
              <a:prstDash val="solid"/>
            </a:ln>
            <a:effectLst>
              <a:softEdge rad="127000"/>
            </a:effectLst>
          </p:spPr>
          <p:txBody>
            <a:bodyPr rtlCol="0" anchor="ctr"/>
            <a:lstStyle/>
            <a:p>
              <a:pPr marL="0" marR="0" lvl="0" indent="0" algn="ctr" defTabSz="101598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9" name="Oval 8"/>
            <p:cNvSpPr/>
            <p:nvPr/>
          </p:nvSpPr>
          <p:spPr>
            <a:xfrm>
              <a:off x="152400" y="1552575"/>
              <a:ext cx="152400" cy="152400"/>
            </a:xfrm>
            <a:prstGeom prst="ellipse">
              <a:avLst/>
            </a:prstGeom>
            <a:solidFill>
              <a:sysClr val="window" lastClr="FFFFFF"/>
            </a:solidFill>
            <a:ln w="12700" cap="flat" cmpd="sng" algn="ctr">
              <a:solidFill>
                <a:srgbClr xmlns:mc="http://schemas.openxmlformats.org/markup-compatibility/2006" xmlns:a14="http://schemas.microsoft.com/office/drawing/2010/main" val="FFFF00" mc:Ignorable=""/>
              </a:solidFill>
              <a:prstDash val="solid"/>
            </a:ln>
            <a:effectLst/>
          </p:spPr>
          <p:txBody>
            <a:bodyPr rtlCol="0" anchor="ctr"/>
            <a:lstStyle/>
            <a:p>
              <a:pPr marL="0" marR="0" lvl="0" indent="0" algn="ctr" defTabSz="101598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sysClr val="window" lastClr="FFFFFF"/>
                </a:solidFill>
                <a:effectLst/>
                <a:uLnTx/>
                <a:uFillTx/>
                <a:latin typeface="Calibri"/>
                <a:ea typeface="+mn-ea"/>
                <a:cs typeface="+mn-cs"/>
              </a:endParaRPr>
            </a:p>
          </p:txBody>
        </p:sp>
      </p:grpSp>
      <p:grpSp>
        <p:nvGrpSpPr>
          <p:cNvPr id="6" name="Group 33"/>
          <p:cNvGrpSpPr/>
          <p:nvPr/>
        </p:nvGrpSpPr>
        <p:grpSpPr>
          <a:xfrm>
            <a:off x="254000" y="4079874"/>
            <a:ext cx="508000" cy="508000"/>
            <a:chOff x="0" y="1400175"/>
            <a:chExt cx="457200" cy="457200"/>
          </a:xfrm>
        </p:grpSpPr>
        <p:sp>
          <p:nvSpPr>
            <p:cNvPr id="11" name="Oval 10"/>
            <p:cNvSpPr/>
            <p:nvPr/>
          </p:nvSpPr>
          <p:spPr>
            <a:xfrm>
              <a:off x="161365" y="1561540"/>
              <a:ext cx="152400" cy="152400"/>
            </a:xfrm>
            <a:prstGeom prst="ellipse">
              <a:avLst/>
            </a:prstGeom>
            <a:gradFill flip="none" rotWithShape="1">
              <a:gsLst>
                <a:gs pos="10000">
                  <a:srgbClr xmlns:mc="http://schemas.openxmlformats.org/markup-compatibility/2006" xmlns:a14="http://schemas.microsoft.com/office/drawing/2010/main" val="C0504D" mc:Ignorable="">
                    <a:lumMod val="50000"/>
                  </a:srgbClr>
                </a:gs>
                <a:gs pos="100000">
                  <a:srgbClr xmlns:mc="http://schemas.openxmlformats.org/markup-compatibility/2006" xmlns:a14="http://schemas.microsoft.com/office/drawing/2010/main" val="F79646" mc:Ignorable="">
                    <a:lumMod val="50000"/>
                  </a:srgbClr>
                </a:gs>
              </a:gsLst>
              <a:path path="shape">
                <a:fillToRect l="50000" t="50000" r="50000" b="50000"/>
              </a:path>
              <a:tileRect/>
            </a:gradFill>
            <a:ln w="12700" cap="flat" cmpd="sng" algn="ctr">
              <a:gradFill>
                <a:gsLst>
                  <a:gs pos="0">
                    <a:srgbClr xmlns:mc="http://schemas.openxmlformats.org/markup-compatibility/2006" xmlns:a14="http://schemas.microsoft.com/office/drawing/2010/main" val="F79646" mc:Ignorable="">
                      <a:lumMod val="75000"/>
                    </a:srgbClr>
                  </a:gs>
                  <a:gs pos="100000">
                    <a:srgbClr xmlns:mc="http://schemas.openxmlformats.org/markup-compatibility/2006" xmlns:a14="http://schemas.microsoft.com/office/drawing/2010/main" val="F79646" mc:Ignorable=""/>
                  </a:gs>
                </a:gsLst>
                <a:lin ang="5400000" scaled="0"/>
              </a:gradFill>
              <a:prstDash val="solid"/>
            </a:ln>
            <a:effectLst/>
            <a:scene3d>
              <a:camera prst="orthographicFront"/>
              <a:lightRig rig="threePt" dir="t">
                <a:rot lat="0" lon="0" rev="4800000"/>
              </a:lightRig>
            </a:scene3d>
            <a:sp3d/>
          </p:spPr>
          <p:txBody>
            <a:bodyPr rtlCol="0" anchor="ctr"/>
            <a:lstStyle/>
            <a:p>
              <a:pPr marL="0" marR="0" lvl="0" indent="0" algn="ctr" defTabSz="101598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12" name="Oval 11"/>
            <p:cNvSpPr/>
            <p:nvPr/>
          </p:nvSpPr>
          <p:spPr>
            <a:xfrm>
              <a:off x="0" y="1400175"/>
              <a:ext cx="457200" cy="457200"/>
            </a:xfrm>
            <a:prstGeom prst="ellipse">
              <a:avLst/>
            </a:prstGeom>
            <a:solidFill>
              <a:srgbClr xmlns:mc="http://schemas.openxmlformats.org/markup-compatibility/2006" xmlns:a14="http://schemas.microsoft.com/office/drawing/2010/main" val="FFC000" mc:Ignorable=""/>
            </a:solidFill>
            <a:ln w="25400" cap="flat" cmpd="sng" algn="ctr">
              <a:noFill/>
              <a:prstDash val="solid"/>
            </a:ln>
            <a:effectLst>
              <a:softEdge rad="127000"/>
            </a:effectLst>
          </p:spPr>
          <p:txBody>
            <a:bodyPr rtlCol="0" anchor="ctr"/>
            <a:lstStyle/>
            <a:p>
              <a:pPr marL="0" marR="0" lvl="0" indent="0" algn="ctr" defTabSz="101598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13" name="Oval 12"/>
            <p:cNvSpPr/>
            <p:nvPr/>
          </p:nvSpPr>
          <p:spPr>
            <a:xfrm>
              <a:off x="152400" y="1552575"/>
              <a:ext cx="152400" cy="152400"/>
            </a:xfrm>
            <a:prstGeom prst="ellipse">
              <a:avLst/>
            </a:prstGeom>
            <a:solidFill>
              <a:sysClr val="window" lastClr="FFFFFF"/>
            </a:solidFill>
            <a:ln w="12700" cap="flat" cmpd="sng" algn="ctr">
              <a:solidFill>
                <a:srgbClr xmlns:mc="http://schemas.openxmlformats.org/markup-compatibility/2006" xmlns:a14="http://schemas.microsoft.com/office/drawing/2010/main" val="FFFF00" mc:Ignorable=""/>
              </a:solidFill>
              <a:prstDash val="solid"/>
            </a:ln>
            <a:effectLst/>
          </p:spPr>
          <p:txBody>
            <a:bodyPr rtlCol="0" anchor="ctr"/>
            <a:lstStyle/>
            <a:p>
              <a:pPr marL="0" marR="0" lvl="0" indent="0" algn="ctr" defTabSz="101598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sysClr val="window" lastClr="FFFFFF"/>
                </a:solidFill>
                <a:effectLst/>
                <a:uLnTx/>
                <a:uFillTx/>
                <a:latin typeface="Calibri"/>
                <a:ea typeface="+mn-ea"/>
                <a:cs typeface="+mn-cs"/>
              </a:endParaRPr>
            </a:p>
          </p:txBody>
        </p:sp>
      </p:grpSp>
      <p:sp>
        <p:nvSpPr>
          <p:cNvPr id="15" name="Oval 14"/>
          <p:cNvSpPr/>
          <p:nvPr/>
        </p:nvSpPr>
        <p:spPr bwMode="auto">
          <a:xfrm>
            <a:off x="105833" y="1206501"/>
            <a:ext cx="846667" cy="846667"/>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01595" tIns="50796" rIns="101595" bIns="50796" numCol="1" rtlCol="0" anchor="ctr" anchorCtr="0" compatLnSpc="1">
            <a:prstTxWarp prst="textNoShape">
              <a:avLst/>
            </a:prstTxWarp>
          </a:bodyPr>
          <a:lstStyle/>
          <a:p>
            <a:pPr algn="ctr" defTabSz="1015645" fontAlgn="base">
              <a:spcBef>
                <a:spcPct val="0"/>
              </a:spcBef>
              <a:spcAft>
                <a:spcPct val="0"/>
              </a:spcAft>
            </a:pPr>
            <a:endParaRPr lang="en-US" sz="2600" dirty="0" smtClean="0">
              <a:solidFill>
                <a:srgbClr xmlns:mc="http://schemas.openxmlformats.org/markup-compatibility/2006" xmlns:a14="http://schemas.microsoft.com/office/drawing/2010/main" val="FFFFFF" mc:Ignorable=""/>
              </a:solidFill>
              <a:effectLst>
                <a:outerShdw blurRad="38100" dist="38100" dir="2700000" algn="tl">
                  <a:srgbClr xmlns:mc="http://schemas.openxmlformats.org/markup-compatibility/2006" xmlns:a14="http://schemas.microsoft.com/office/drawing/2010/main" val="000000" mc:Ignorable="">
                    <a:alpha val="43137"/>
                  </a:srgbClr>
                </a:outerShdw>
              </a:effectLst>
              <a:latin typeface="Trebuchet MS" pitchFamily="34" charset="0"/>
            </a:endParaRPr>
          </a:p>
        </p:txBody>
      </p:sp>
      <p:sp>
        <p:nvSpPr>
          <p:cNvPr id="16" name="Oval 15"/>
          <p:cNvSpPr/>
          <p:nvPr/>
        </p:nvSpPr>
        <p:spPr bwMode="auto">
          <a:xfrm>
            <a:off x="105833" y="3910542"/>
            <a:ext cx="846667" cy="846667"/>
          </a:xfrm>
          <a:prstGeom prst="ellipse">
            <a:avLst/>
          </a:prstGeom>
          <a:gradFill flip="none" rotWithShape="1">
            <a:gsLst>
              <a:gs pos="0">
                <a:schemeClr val="tx1"/>
              </a:gs>
              <a:gs pos="100000">
                <a:schemeClr val="tx1">
                  <a:alpha val="0"/>
                </a:schemeClr>
              </a:gs>
            </a:gsLst>
            <a:path path="shape">
              <a:fillToRect l="50000" t="50000" r="50000" b="50000"/>
            </a:path>
            <a:tileRect/>
          </a:gradFill>
          <a:ln>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101595" tIns="50796" rIns="101595" bIns="50796" numCol="1" rtlCol="0" anchor="ctr" anchorCtr="0" compatLnSpc="1">
            <a:prstTxWarp prst="textNoShape">
              <a:avLst/>
            </a:prstTxWarp>
          </a:bodyPr>
          <a:lstStyle/>
          <a:p>
            <a:pPr algn="ctr" defTabSz="1015645" fontAlgn="base">
              <a:spcBef>
                <a:spcPct val="0"/>
              </a:spcBef>
              <a:spcAft>
                <a:spcPct val="0"/>
              </a:spcAft>
            </a:pPr>
            <a:endParaRPr lang="en-US" sz="2600" dirty="0" smtClean="0">
              <a:solidFill>
                <a:srgbClr xmlns:mc="http://schemas.openxmlformats.org/markup-compatibility/2006" xmlns:a14="http://schemas.microsoft.com/office/drawing/2010/main" val="FFFFFF" mc:Ignorable=""/>
              </a:solidFill>
              <a:effectLst>
                <a:outerShdw blurRad="38100" dist="38100" dir="2700000" algn="tl">
                  <a:srgbClr xmlns:mc="http://schemas.openxmlformats.org/markup-compatibility/2006" xmlns:a14="http://schemas.microsoft.com/office/drawing/2010/main" val="000000" mc:Ignorable="">
                    <a:alpha val="43137"/>
                  </a:srgbClr>
                </a:outerShdw>
              </a:effectLst>
              <a:latin typeface="Trebuchet MS" pitchFamily="34" charset="0"/>
            </a:endParaRPr>
          </a:p>
        </p:txBody>
      </p:sp>
      <p:pic>
        <p:nvPicPr>
          <p:cNvPr id="17" name="Picture 16" descr="msdn_1inch_rgb.png"/>
          <p:cNvPicPr>
            <a:picLocks noChangeAspect="1"/>
          </p:cNvPicPr>
          <p:nvPr/>
        </p:nvPicPr>
        <p:blipFill>
          <a:blip r:embed="rId3"/>
          <a:stretch>
            <a:fillRect/>
          </a:stretch>
        </p:blipFill>
        <p:spPr bwMode="invGray">
          <a:xfrm>
            <a:off x="931335" y="3894667"/>
            <a:ext cx="2063750" cy="1047750"/>
          </a:xfrm>
          <a:prstGeom prst="rect">
            <a:avLst/>
          </a:prstGeom>
        </p:spPr>
      </p:pic>
      <p:sp>
        <p:nvSpPr>
          <p:cNvPr id="18" name="Rectangle 17"/>
          <p:cNvSpPr/>
          <p:nvPr/>
        </p:nvSpPr>
        <p:spPr>
          <a:xfrm>
            <a:off x="931333" y="2540002"/>
            <a:ext cx="5080000" cy="2462210"/>
          </a:xfrm>
          <a:prstGeom prst="rect">
            <a:avLst/>
          </a:prstGeom>
        </p:spPr>
        <p:txBody>
          <a:bodyPr lIns="101598" tIns="50798" rIns="101598" bIns="50798">
            <a:spAutoFit/>
          </a:bodyPr>
          <a:lstStyle/>
          <a:p>
            <a:pPr>
              <a:spcBef>
                <a:spcPts val="667"/>
              </a:spcBef>
            </a:pPr>
            <a:r>
              <a:rPr lang="en-US" sz="2200" dirty="0" smtClean="0">
                <a:hlinkClick r:id="rId4"/>
              </a:rPr>
              <a:t>www.microsoft.com/teched</a:t>
            </a:r>
            <a:r>
              <a:rPr lang="en-US" sz="2200" dirty="0" smtClean="0"/>
              <a:t> </a:t>
            </a:r>
          </a:p>
          <a:p>
            <a:pPr marL="0" lvl="1" indent="0">
              <a:lnSpc>
                <a:spcPct val="100000"/>
              </a:lnSpc>
              <a:spcBef>
                <a:spcPts val="0"/>
              </a:spcBef>
              <a:buNone/>
              <a:tabLst>
                <a:tab pos="2031960" algn="l"/>
              </a:tabLst>
            </a:pPr>
            <a:r>
              <a:rPr lang="en-US" dirty="0" err="1" smtClean="0"/>
              <a:t>Tech·Talks</a:t>
            </a:r>
            <a:r>
              <a:rPr lang="en-US" dirty="0" smtClean="0"/>
              <a:t>	 </a:t>
            </a:r>
            <a:r>
              <a:rPr lang="en-US" dirty="0" err="1" smtClean="0"/>
              <a:t>Tech·Ed</a:t>
            </a:r>
            <a:r>
              <a:rPr lang="en-US" dirty="0" smtClean="0"/>
              <a:t> Bloggers</a:t>
            </a:r>
          </a:p>
          <a:p>
            <a:pPr marL="0" lvl="1" indent="0">
              <a:lnSpc>
                <a:spcPct val="100000"/>
              </a:lnSpc>
              <a:spcBef>
                <a:spcPts val="0"/>
              </a:spcBef>
              <a:buNone/>
              <a:tabLst>
                <a:tab pos="2031960" algn="l"/>
              </a:tabLst>
            </a:pPr>
            <a:r>
              <a:rPr lang="en-US" dirty="0" smtClean="0"/>
              <a:t>Live Simulcasts	Virtual Labs</a:t>
            </a:r>
          </a:p>
        </p:txBody>
      </p:sp>
      <p:sp>
        <p:nvSpPr>
          <p:cNvPr id="19" name="Rectangle 18"/>
          <p:cNvSpPr/>
          <p:nvPr/>
        </p:nvSpPr>
        <p:spPr>
          <a:xfrm>
            <a:off x="931333" y="4910669"/>
            <a:ext cx="5080000" cy="1349083"/>
          </a:xfrm>
          <a:prstGeom prst="rect">
            <a:avLst/>
          </a:prstGeom>
        </p:spPr>
        <p:txBody>
          <a:bodyPr lIns="101598" tIns="50798" rIns="101598" bIns="50798">
            <a:spAutoFit/>
          </a:bodyPr>
          <a:lstStyle/>
          <a:p>
            <a:pPr>
              <a:spcBef>
                <a:spcPts val="667"/>
              </a:spcBef>
              <a:tabLst>
                <a:tab pos="2031960" algn="l"/>
              </a:tabLst>
            </a:pPr>
            <a:r>
              <a:rPr lang="en-US" sz="2200" dirty="0" smtClean="0">
                <a:hlinkClick r:id="rId5"/>
              </a:rPr>
              <a:t>http://microsoft.com/msdn</a:t>
            </a:r>
            <a:r>
              <a:rPr lang="en-US" sz="2700" b="1" dirty="0" smtClean="0"/>
              <a:t>  </a:t>
            </a:r>
            <a:endParaRPr lang="en-US" sz="2700" dirty="0" smtClean="0"/>
          </a:p>
          <a:p>
            <a:pPr marL="0" lvl="1" indent="0">
              <a:lnSpc>
                <a:spcPct val="100000"/>
              </a:lnSpc>
              <a:spcBef>
                <a:spcPts val="0"/>
              </a:spcBef>
              <a:buNone/>
              <a:tabLst>
                <a:tab pos="2031960" algn="l"/>
              </a:tabLst>
            </a:pPr>
            <a:endParaRPr lang="en-US" dirty="0" smtClean="0"/>
          </a:p>
          <a:p>
            <a:pPr marL="0" lvl="1" indent="0">
              <a:lnSpc>
                <a:spcPct val="100000"/>
              </a:lnSpc>
              <a:spcBef>
                <a:spcPts val="0"/>
              </a:spcBef>
              <a:buNone/>
              <a:tabLst>
                <a:tab pos="2031960" algn="l"/>
              </a:tabLst>
            </a:pPr>
            <a:r>
              <a:rPr lang="en-US" sz="2200" dirty="0" smtClean="0"/>
              <a:t>Developer’s Kit, Licenses, and MORE!</a:t>
            </a:r>
          </a:p>
        </p:txBody>
      </p:sp>
      <p:pic>
        <p:nvPicPr>
          <p:cNvPr id="20" name="Picture 19" descr="TechEd_online.png"/>
          <p:cNvPicPr>
            <a:picLocks noChangeAspect="1"/>
          </p:cNvPicPr>
          <p:nvPr/>
        </p:nvPicPr>
        <p:blipFill>
          <a:blip r:embed="rId6"/>
          <a:stretch>
            <a:fillRect/>
          </a:stretch>
        </p:blipFill>
        <p:spPr bwMode="invGray">
          <a:xfrm>
            <a:off x="1016002" y="1344085"/>
            <a:ext cx="2677583" cy="1195917"/>
          </a:xfrm>
          <a:prstGeom prst="rect">
            <a:avLst/>
          </a:prstGeom>
        </p:spPr>
      </p:pic>
      <p:sp>
        <p:nvSpPr>
          <p:cNvPr id="22" name="Title 1"/>
          <p:cNvSpPr txBox="1">
            <a:spLocks/>
          </p:cNvSpPr>
          <p:nvPr/>
        </p:nvSpPr>
        <p:spPr>
          <a:xfrm>
            <a:off x="423333" y="254002"/>
            <a:ext cx="9306607" cy="738663"/>
          </a:xfrm>
          <a:prstGeom prst="rect">
            <a:avLst/>
          </a:prstGeom>
        </p:spPr>
        <p:txBody>
          <a:bodyPr vert="horz" wrap="square" lIns="0" tIns="0" rIns="0" bIns="0" rtlCol="0" anchor="t">
            <a:normAutofit/>
          </a:bodyPr>
          <a:lstStyle/>
          <a:p>
            <a:pPr marL="0" marR="0" lvl="0" indent="0" algn="l" defTabSz="1015939" rtl="0" eaLnBrk="1" fontAlgn="auto" latinLnBrk="0" hangingPunct="1">
              <a:lnSpc>
                <a:spcPct val="90000"/>
              </a:lnSpc>
              <a:spcBef>
                <a:spcPct val="0"/>
              </a:spcBef>
              <a:spcAft>
                <a:spcPts val="0"/>
              </a:spcAft>
              <a:buClrTx/>
              <a:buSzTx/>
              <a:buFontTx/>
              <a:buNone/>
              <a:tabLst/>
              <a:defRPr/>
            </a:pPr>
            <a:r>
              <a:rPr kumimoji="0" lang="en-US" sz="5300" b="0" i="0" u="none" strike="noStrike" kern="1200" cap="none" spc="-111" normalizeH="0" baseline="0" noProof="0" dirty="0" smtClean="0">
                <a:ln w="3175">
                  <a:noFill/>
                </a:ln>
                <a:solidFill>
                  <a:schemeClr val="tx1"/>
                </a:solidFill>
                <a:effectLst/>
                <a:uLnTx/>
                <a:uFillTx/>
                <a:latin typeface="Calibri" pitchFamily="34" charset="0"/>
                <a:ea typeface="+mn-ea"/>
                <a:cs typeface="Arial" charset="0"/>
              </a:rPr>
              <a:t>Resources for Developers</a:t>
            </a:r>
            <a:endParaRPr kumimoji="0" lang="en-US" sz="5300" b="0" i="0" u="none" strike="noStrike" kern="1200" cap="none" spc="-111" normalizeH="0" baseline="0" noProof="0" dirty="0">
              <a:ln w="3175">
                <a:noFill/>
              </a:ln>
              <a:solidFill>
                <a:schemeClr val="tx1"/>
              </a:solidFill>
              <a:effectLst/>
              <a:uLnTx/>
              <a:uFillTx/>
              <a:latin typeface="Calibri" pitchFamily="34" charset="0"/>
              <a:ea typeface="+mn-ea"/>
              <a:cs typeface="Arial" charset="0"/>
            </a:endParaRP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par>
                          <p:cTn id="9" fill="hold">
                            <p:stCondLst>
                              <p:cond delay="0"/>
                            </p:stCondLst>
                            <p:childTnLst>
                              <p:par>
                                <p:cTn id="10" presetID="10" presetClass="exit" presetSubtype="0" fill="hold" grpId="1" nodeType="afterEffect">
                                  <p:stCondLst>
                                    <p:cond delay="200"/>
                                  </p:stCondLst>
                                  <p:childTnLst>
                                    <p:animEffect transition="out" filter="fade">
                                      <p:cBhvr>
                                        <p:cTn id="11" dur="2000"/>
                                        <p:tgtEl>
                                          <p:spTgt spid="15"/>
                                        </p:tgtEl>
                                      </p:cBhvr>
                                    </p:animEffect>
                                    <p:set>
                                      <p:cBhvr>
                                        <p:cTn id="12" dur="1" fill="hold">
                                          <p:stCondLst>
                                            <p:cond delay="1999"/>
                                          </p:stCondLst>
                                        </p:cTn>
                                        <p:tgtEl>
                                          <p:spTgt spid="15"/>
                                        </p:tgtEl>
                                        <p:attrNameLst>
                                          <p:attrName>style.visibility</p:attrName>
                                        </p:attrNameLst>
                                      </p:cBhvr>
                                      <p:to>
                                        <p:strVal val="hidden"/>
                                      </p:to>
                                    </p:set>
                                  </p:childTnLst>
                                </p:cTn>
                              </p:par>
                              <p:par>
                                <p:cTn id="13" presetID="1" presetClass="entr" presetSubtype="0" fill="hold" grpId="0" nodeType="withEffect">
                                  <p:stCondLst>
                                    <p:cond delay="80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nodeType="withEffect">
                                  <p:stCondLst>
                                    <p:cond delay="800"/>
                                  </p:stCondLst>
                                  <p:childTnLst>
                                    <p:set>
                                      <p:cBhvr>
                                        <p:cTn id="16" dur="1" fill="hold">
                                          <p:stCondLst>
                                            <p:cond delay="0"/>
                                          </p:stCondLst>
                                        </p:cTn>
                                        <p:tgtEl>
                                          <p:spTgt spid="6"/>
                                        </p:tgtEl>
                                        <p:attrNameLst>
                                          <p:attrName>style.visibility</p:attrName>
                                        </p:attrNameLst>
                                      </p:cBhvr>
                                      <p:to>
                                        <p:strVal val="visible"/>
                                      </p:to>
                                    </p:set>
                                  </p:childTnLst>
                                </p:cTn>
                              </p:par>
                              <p:par>
                                <p:cTn id="17" presetID="10" presetClass="exit" presetSubtype="0" fill="hold" grpId="1" nodeType="withEffect">
                                  <p:stCondLst>
                                    <p:cond delay="1000"/>
                                  </p:stCondLst>
                                  <p:childTnLst>
                                    <p:animEffect transition="out" filter="fade">
                                      <p:cBhvr>
                                        <p:cTn id="18" dur="2000"/>
                                        <p:tgtEl>
                                          <p:spTgt spid="16"/>
                                        </p:tgtEl>
                                      </p:cBhvr>
                                    </p:animEffect>
                                    <p:set>
                                      <p:cBhvr>
                                        <p:cTn id="19" dur="1" fill="hold">
                                          <p:stCondLst>
                                            <p:cond delay="19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16" grpId="0" animBg="1"/>
      <p:bldP spid="16" grpId="1" animBg="1"/>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Related Content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23333" y="254002"/>
            <a:ext cx="9306607" cy="738663"/>
          </a:xfrm>
        </p:spPr>
        <p:txBody>
          <a:bodyPr/>
          <a:lstStyle>
            <a:lvl1pPr marL="0" marR="0" indent="0" defTabSz="1015939" rtl="0" eaLnBrk="1" fontAlgn="auto" latinLnBrk="0" hangingPunct="1">
              <a:lnSpc>
                <a:spcPct val="90000"/>
              </a:lnSpc>
              <a:spcBef>
                <a:spcPct val="0"/>
              </a:spcBef>
              <a:spcAft>
                <a:spcPts val="0"/>
              </a:spcAft>
              <a:tabLst/>
              <a:defRPr baseline="0"/>
            </a:lvl1pPr>
          </a:lstStyle>
          <a:p>
            <a:pPr marL="0" marR="0" lvl="0" indent="0" defTabSz="1015939" rtl="0" eaLnBrk="1" fontAlgn="auto" latinLnBrk="0" hangingPunct="1">
              <a:lnSpc>
                <a:spcPct val="90000"/>
              </a:lnSpc>
              <a:spcBef>
                <a:spcPct val="0"/>
              </a:spcBef>
              <a:spcAft>
                <a:spcPts val="0"/>
              </a:spcAft>
              <a:tabLst/>
              <a:defRPr/>
            </a:pPr>
            <a:r>
              <a:rPr kumimoji="0" lang="en-US" sz="5300" b="0" i="0" u="none" strike="noStrike" kern="1200" cap="none" spc="-111" normalizeH="0" baseline="0" noProof="0" dirty="0" smtClean="0">
                <a:ln w="3175">
                  <a:noFill/>
                </a:ln>
                <a:solidFill>
                  <a:schemeClr val="tx1"/>
                </a:solidFill>
                <a:effectLst/>
                <a:uLnTx/>
                <a:uFillTx/>
                <a:latin typeface="Calibri" pitchFamily="34" charset="0"/>
                <a:ea typeface="+mn-ea"/>
                <a:cs typeface="Arial" charset="0"/>
              </a:rPr>
              <a:t>Related Content</a:t>
            </a:r>
            <a:endParaRPr kumimoji="0" lang="en-US" sz="5300" b="0" i="0" u="none" strike="noStrike" kern="1200" cap="none" spc="-111" normalizeH="0" baseline="0" noProof="0" dirty="0">
              <a:ln w="3175">
                <a:noFill/>
              </a:ln>
              <a:solidFill>
                <a:schemeClr val="tx1"/>
              </a:solidFill>
              <a:effectLst/>
              <a:uLnTx/>
              <a:uFillTx/>
              <a:latin typeface="Calibri" pitchFamily="34" charset="0"/>
              <a:ea typeface="+mn-ea"/>
              <a:cs typeface="Arial" charset="0"/>
            </a:endParaRPr>
          </a:p>
        </p:txBody>
      </p:sp>
      <p:sp>
        <p:nvSpPr>
          <p:cNvPr id="11" name="Content Placeholder 10"/>
          <p:cNvSpPr>
            <a:spLocks noGrp="1"/>
          </p:cNvSpPr>
          <p:nvPr>
            <p:ph sz="quarter" idx="10" hasCustomPrompt="1"/>
          </p:nvPr>
        </p:nvSpPr>
        <p:spPr>
          <a:xfrm>
            <a:off x="423333" y="1571623"/>
            <a:ext cx="9316720" cy="325219"/>
          </a:xfrm>
          <a:prstGeom prst="roundRect">
            <a:avLst>
              <a:gd name="adj" fmla="val 26651"/>
            </a:avLst>
          </a:prstGeom>
          <a:gradFill rotWithShape="1">
            <a:gsLst>
              <a:gs pos="0">
                <a:schemeClr val="tx1">
                  <a:alpha val="18000"/>
                </a:schemeClr>
              </a:gs>
              <a:gs pos="100000">
                <a:srgbClr xmlns:mc="http://schemas.openxmlformats.org/markup-compatibility/2006" xmlns:a14="http://schemas.microsoft.com/office/drawing/2010/main" val="000000" mc:Ignorable="">
                  <a:alpha val="0"/>
                </a:srgbClr>
              </a:gs>
            </a:gsLst>
            <a:lin ang="5400000" scaled="1"/>
          </a:gradFill>
          <a:ln w="9525">
            <a:noFill/>
            <a:miter lim="800000"/>
            <a:headEnd/>
            <a:tailEnd/>
          </a:ln>
        </p:spPr>
        <p:txBody>
          <a:bodyPr anchor="ctr" anchorCtr="0"/>
          <a:lstStyle>
            <a:lvl1pPr marL="0" algn="l" defTabSz="1015655" rtl="0" eaLnBrk="1" fontAlgn="base" latinLnBrk="0" hangingPunct="1">
              <a:spcBef>
                <a:spcPct val="0"/>
              </a:spcBef>
              <a:spcAft>
                <a:spcPct val="0"/>
              </a:spcAft>
              <a:buFont typeface="Arial" pitchFamily="34" charset="0"/>
              <a:buNone/>
              <a:defRPr lang="en-US" sz="2000" kern="1200">
                <a:solidFill>
                  <a:srgbClr xmlns:mc="http://schemas.openxmlformats.org/markup-compatibility/2006" xmlns:a14="http://schemas.microsoft.com/office/drawing/2010/main" val="FFFFFF" mc:Ignorable=""/>
                </a:solidFill>
                <a:effectLst>
                  <a:outerShdw blurRad="38100" dist="38100" dir="2700000" algn="tl">
                    <a:srgbClr xmlns:mc="http://schemas.openxmlformats.org/markup-compatibility/2006" xmlns:a14="http://schemas.microsoft.com/office/drawing/2010/main" val="000000" mc:Ignorable="">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xmlns:mc="http://schemas.openxmlformats.org/markup-compatibility/2006" xmlns:a14="http://schemas.microsoft.com/office/drawing/2010/main" val="FFFFFF" mc:Ignorable=""/>
                </a:solidFill>
                <a:effectLst>
                  <a:outerShdw blurRad="38100" dist="38100" dir="2700000" algn="tl">
                    <a:srgbClr xmlns:mc="http://schemas.openxmlformats.org/markup-compatibility/2006" xmlns:a14="http://schemas.microsoft.com/office/drawing/2010/main" val="000000" mc:Ignorable="">
                      <a:alpha val="43137"/>
                    </a:srgbClr>
                  </a:outerShdw>
                </a:effectLst>
              </a:rPr>
              <a:t>Breakout Sessions (session codes and titles)</a:t>
            </a:r>
          </a:p>
        </p:txBody>
      </p:sp>
      <p:sp>
        <p:nvSpPr>
          <p:cNvPr id="12" name="Content Placeholder 10"/>
          <p:cNvSpPr>
            <a:spLocks noGrp="1"/>
          </p:cNvSpPr>
          <p:nvPr>
            <p:ph sz="quarter" idx="11" hasCustomPrompt="1"/>
          </p:nvPr>
        </p:nvSpPr>
        <p:spPr>
          <a:xfrm>
            <a:off x="423333" y="2608247"/>
            <a:ext cx="9316720" cy="325219"/>
          </a:xfrm>
          <a:prstGeom prst="roundRect">
            <a:avLst>
              <a:gd name="adj" fmla="val 26651"/>
            </a:avLst>
          </a:prstGeom>
          <a:gradFill rotWithShape="1">
            <a:gsLst>
              <a:gs pos="0">
                <a:schemeClr val="tx1">
                  <a:alpha val="18000"/>
                </a:schemeClr>
              </a:gs>
              <a:gs pos="100000">
                <a:srgbClr xmlns:mc="http://schemas.openxmlformats.org/markup-compatibility/2006" xmlns:a14="http://schemas.microsoft.com/office/drawing/2010/main" val="000000" mc:Ignorable="">
                  <a:alpha val="0"/>
                </a:srgbClr>
              </a:gs>
            </a:gsLst>
            <a:lin ang="5400000" scaled="1"/>
          </a:gradFill>
          <a:ln w="9525">
            <a:noFill/>
            <a:miter lim="800000"/>
            <a:headEnd/>
            <a:tailEnd/>
          </a:ln>
        </p:spPr>
        <p:txBody>
          <a:bodyPr anchor="ctr" anchorCtr="0"/>
          <a:lstStyle>
            <a:lvl1pPr marL="0" algn="l" defTabSz="1015655" rtl="0" eaLnBrk="1" fontAlgn="base" latinLnBrk="0" hangingPunct="1">
              <a:spcBef>
                <a:spcPct val="0"/>
              </a:spcBef>
              <a:spcAft>
                <a:spcPct val="0"/>
              </a:spcAft>
              <a:buFont typeface="Arial" pitchFamily="34" charset="0"/>
              <a:buNone/>
              <a:defRPr lang="en-US" sz="2000" kern="1200">
                <a:solidFill>
                  <a:srgbClr xmlns:mc="http://schemas.openxmlformats.org/markup-compatibility/2006" xmlns:a14="http://schemas.microsoft.com/office/drawing/2010/main" val="FFFFFF" mc:Ignorable=""/>
                </a:solidFill>
                <a:effectLst>
                  <a:outerShdw blurRad="38100" dist="38100" dir="2700000" algn="tl">
                    <a:srgbClr xmlns:mc="http://schemas.openxmlformats.org/markup-compatibility/2006" xmlns:a14="http://schemas.microsoft.com/office/drawing/2010/main" val="000000" mc:Ignorable="">
                      <a:alpha val="43137"/>
                    </a:srgbClr>
                  </a:outerShdw>
                </a:effectLst>
                <a:latin typeface="+mn-lt"/>
                <a:ea typeface="+mn-ea"/>
                <a:cs typeface="+mn-cs"/>
              </a:defRPr>
            </a:lvl1pPr>
          </a:lstStyle>
          <a:p>
            <a:pPr defTabSz="914099" fontAlgn="base">
              <a:spcBef>
                <a:spcPct val="0"/>
              </a:spcBef>
              <a:spcAft>
                <a:spcPct val="0"/>
              </a:spcAft>
              <a:defRPr/>
            </a:pPr>
            <a:r>
              <a:rPr lang="en-US" dirty="0" smtClean="0"/>
              <a:t>Interactive </a:t>
            </a:r>
            <a:r>
              <a:rPr lang="en-US" dirty="0" smtClean="0">
                <a:solidFill>
                  <a:srgbClr xmlns:mc="http://schemas.openxmlformats.org/markup-compatibility/2006" xmlns:a14="http://schemas.microsoft.com/office/drawing/2010/main" val="FFFFFF" mc:Ignorable=""/>
                </a:solidFill>
                <a:effectLst>
                  <a:outerShdw blurRad="38100" dist="38100" dir="2700000" algn="tl">
                    <a:srgbClr xmlns:mc="http://schemas.openxmlformats.org/markup-compatibility/2006" xmlns:a14="http://schemas.microsoft.com/office/drawing/2010/main" val="000000" mc:Ignorable="">
                      <a:alpha val="43137"/>
                    </a:srgbClr>
                  </a:outerShdw>
                </a:effectLst>
              </a:rPr>
              <a:t>Sessions (session codes and titles)</a:t>
            </a:r>
          </a:p>
        </p:txBody>
      </p:sp>
      <p:sp>
        <p:nvSpPr>
          <p:cNvPr id="13" name="Content Placeholder 10"/>
          <p:cNvSpPr>
            <a:spLocks noGrp="1"/>
          </p:cNvSpPr>
          <p:nvPr>
            <p:ph sz="quarter" idx="12" hasCustomPrompt="1"/>
          </p:nvPr>
        </p:nvSpPr>
        <p:spPr>
          <a:xfrm>
            <a:off x="423333" y="3644872"/>
            <a:ext cx="9316720" cy="325219"/>
          </a:xfrm>
          <a:prstGeom prst="roundRect">
            <a:avLst>
              <a:gd name="adj" fmla="val 26651"/>
            </a:avLst>
          </a:prstGeom>
          <a:gradFill rotWithShape="1">
            <a:gsLst>
              <a:gs pos="0">
                <a:schemeClr val="tx1">
                  <a:alpha val="18000"/>
                </a:schemeClr>
              </a:gs>
              <a:gs pos="100000">
                <a:srgbClr xmlns:mc="http://schemas.openxmlformats.org/markup-compatibility/2006" xmlns:a14="http://schemas.microsoft.com/office/drawing/2010/main" val="000000" mc:Ignorable="">
                  <a:alpha val="0"/>
                </a:srgbClr>
              </a:gs>
            </a:gsLst>
            <a:lin ang="5400000" scaled="1"/>
          </a:gradFill>
          <a:ln w="9525">
            <a:noFill/>
            <a:miter lim="800000"/>
            <a:headEnd/>
            <a:tailEnd/>
          </a:ln>
        </p:spPr>
        <p:txBody>
          <a:bodyPr anchor="ctr" anchorCtr="0"/>
          <a:lstStyle>
            <a:lvl1pPr marL="0" algn="l" defTabSz="1015655" rtl="0" eaLnBrk="1" fontAlgn="base" latinLnBrk="0" hangingPunct="1">
              <a:spcBef>
                <a:spcPct val="0"/>
              </a:spcBef>
              <a:spcAft>
                <a:spcPct val="0"/>
              </a:spcAft>
              <a:buFont typeface="Arial" pitchFamily="34" charset="0"/>
              <a:buNone/>
              <a:defRPr lang="en-US" sz="2000" kern="1200">
                <a:solidFill>
                  <a:srgbClr xmlns:mc="http://schemas.openxmlformats.org/markup-compatibility/2006" xmlns:a14="http://schemas.microsoft.com/office/drawing/2010/main" val="FFFFFF" mc:Ignorable=""/>
                </a:solidFill>
                <a:effectLst>
                  <a:outerShdw blurRad="38100" dist="38100" dir="2700000" algn="tl">
                    <a:srgbClr xmlns:mc="http://schemas.openxmlformats.org/markup-compatibility/2006" xmlns:a14="http://schemas.microsoft.com/office/drawing/2010/main" val="000000" mc:Ignorable="">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xmlns:mc="http://schemas.openxmlformats.org/markup-compatibility/2006" xmlns:a14="http://schemas.microsoft.com/office/drawing/2010/main" val="FFFFFF" mc:Ignorable=""/>
                </a:solidFill>
                <a:effectLst>
                  <a:outerShdw blurRad="38100" dist="38100" dir="2700000" algn="tl">
                    <a:srgbClr xmlns:mc="http://schemas.openxmlformats.org/markup-compatibility/2006" xmlns:a14="http://schemas.microsoft.com/office/drawing/2010/main" val="000000" mc:Ignorable="">
                      <a:alpha val="43137"/>
                    </a:srgbClr>
                  </a:outerShdw>
                </a:effectLst>
              </a:rPr>
              <a:t>Hands-on Labs (session codes and titles)</a:t>
            </a:r>
            <a:endParaRPr lang="en-US" sz="1800" dirty="0" smtClean="0">
              <a:solidFill>
                <a:srgbClr xmlns:mc="http://schemas.openxmlformats.org/markup-compatibility/2006" xmlns:a14="http://schemas.microsoft.com/office/drawing/2010/main" val="FFFFFF" mc:Ignorable=""/>
              </a:solidFill>
              <a:effectLst>
                <a:outerShdw blurRad="38100" dist="38100" dir="2700000" algn="tl">
                  <a:srgbClr xmlns:mc="http://schemas.openxmlformats.org/markup-compatibility/2006" xmlns:a14="http://schemas.microsoft.com/office/drawing/2010/main" val="000000" mc:Ignorable="">
                    <a:alpha val="43137"/>
                  </a:srgbClr>
                </a:outerShdw>
              </a:effectLst>
              <a:latin typeface="Segoe" pitchFamily="34" charset="0"/>
            </a:endParaRPr>
          </a:p>
        </p:txBody>
      </p:sp>
      <p:sp>
        <p:nvSpPr>
          <p:cNvPr id="14" name="Content Placeholder 10"/>
          <p:cNvSpPr>
            <a:spLocks noGrp="1"/>
          </p:cNvSpPr>
          <p:nvPr>
            <p:ph sz="quarter" idx="13" hasCustomPrompt="1"/>
          </p:nvPr>
        </p:nvSpPr>
        <p:spPr>
          <a:xfrm>
            <a:off x="423333" y="4681496"/>
            <a:ext cx="9316720" cy="325219"/>
          </a:xfrm>
          <a:prstGeom prst="roundRect">
            <a:avLst>
              <a:gd name="adj" fmla="val 26651"/>
            </a:avLst>
          </a:prstGeom>
          <a:gradFill rotWithShape="1">
            <a:gsLst>
              <a:gs pos="0">
                <a:schemeClr val="tx1">
                  <a:alpha val="18000"/>
                </a:schemeClr>
              </a:gs>
              <a:gs pos="100000">
                <a:srgbClr xmlns:mc="http://schemas.openxmlformats.org/markup-compatibility/2006" xmlns:a14="http://schemas.microsoft.com/office/drawing/2010/main" val="000000" mc:Ignorable="">
                  <a:alpha val="0"/>
                </a:srgbClr>
              </a:gs>
            </a:gsLst>
            <a:lin ang="5400000" scaled="1"/>
          </a:gradFill>
          <a:ln w="9525">
            <a:noFill/>
            <a:miter lim="800000"/>
            <a:headEnd/>
            <a:tailEnd/>
          </a:ln>
        </p:spPr>
        <p:txBody>
          <a:bodyPr anchor="ctr" anchorCtr="0"/>
          <a:lstStyle>
            <a:lvl1pPr marL="0" algn="l" defTabSz="1015655" rtl="0" eaLnBrk="1" fontAlgn="base" latinLnBrk="0" hangingPunct="1">
              <a:spcBef>
                <a:spcPct val="0"/>
              </a:spcBef>
              <a:spcAft>
                <a:spcPct val="0"/>
              </a:spcAft>
              <a:buFont typeface="Arial" pitchFamily="34" charset="0"/>
              <a:buNone/>
              <a:defRPr lang="en-US" sz="2000" kern="1200" baseline="0">
                <a:solidFill>
                  <a:srgbClr xmlns:mc="http://schemas.openxmlformats.org/markup-compatibility/2006" xmlns:a14="http://schemas.microsoft.com/office/drawing/2010/main" val="FFFFFF" mc:Ignorable=""/>
                </a:solidFill>
                <a:effectLst>
                  <a:outerShdw blurRad="38100" dist="38100" dir="2700000" algn="tl">
                    <a:srgbClr xmlns:mc="http://schemas.openxmlformats.org/markup-compatibility/2006" xmlns:a14="http://schemas.microsoft.com/office/drawing/2010/main" val="000000" mc:Ignorable="">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xmlns:mc="http://schemas.openxmlformats.org/markup-compatibility/2006" xmlns:a14="http://schemas.microsoft.com/office/drawing/2010/main" val="FFFFFF" mc:Ignorable=""/>
                </a:solidFill>
                <a:effectLst>
                  <a:outerShdw blurRad="38100" dist="38100" dir="2700000" algn="tl">
                    <a:srgbClr xmlns:mc="http://schemas.openxmlformats.org/markup-compatibility/2006" xmlns:a14="http://schemas.microsoft.com/office/drawing/2010/main" val="000000" mc:Ignorable="">
                      <a:alpha val="43137"/>
                    </a:srgbClr>
                  </a:outerShdw>
                </a:effectLst>
              </a:rPr>
              <a:t>Other Resources (books, websites, etc.)</a:t>
            </a:r>
          </a:p>
        </p:txBody>
      </p:sp>
    </p:spTree>
  </p:cSld>
  <p:clrMapOvr>
    <a:masterClrMapping/>
  </p:clrMapOvr>
  <p:transition xmlns:p14="http://schemas.microsoft.com/office/powerpoint/2010/mai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rack Resources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23333" y="254002"/>
            <a:ext cx="9306607" cy="738663"/>
          </a:xfrm>
        </p:spPr>
        <p:txBody>
          <a:bodyPr/>
          <a:lstStyle>
            <a:lvl1pPr>
              <a:defRPr baseline="0"/>
            </a:lvl1pPr>
          </a:lstStyle>
          <a:p>
            <a:r>
              <a:rPr lang="en-US" dirty="0" smtClean="0"/>
              <a:t>Track Resources</a:t>
            </a:r>
            <a:endParaRPr lang="en-US" dirty="0"/>
          </a:p>
        </p:txBody>
      </p:sp>
      <p:sp>
        <p:nvSpPr>
          <p:cNvPr id="11" name="Content Placeholder 10"/>
          <p:cNvSpPr>
            <a:spLocks noGrp="1"/>
          </p:cNvSpPr>
          <p:nvPr>
            <p:ph sz="quarter" idx="10" hasCustomPrompt="1"/>
          </p:nvPr>
        </p:nvSpPr>
        <p:spPr>
          <a:xfrm>
            <a:off x="423333" y="1571624"/>
            <a:ext cx="9316720" cy="325219"/>
          </a:xfrm>
          <a:prstGeom prst="roundRect">
            <a:avLst>
              <a:gd name="adj" fmla="val 26651"/>
            </a:avLst>
          </a:prstGeom>
          <a:gradFill rotWithShape="1">
            <a:gsLst>
              <a:gs pos="0">
                <a:schemeClr val="tx1">
                  <a:alpha val="18000"/>
                </a:schemeClr>
              </a:gs>
              <a:gs pos="100000">
                <a:srgbClr xmlns:mc="http://schemas.openxmlformats.org/markup-compatibility/2006" xmlns:a14="http://schemas.microsoft.com/office/drawing/2010/main" val="000000" mc:Ignorable="">
                  <a:alpha val="0"/>
                </a:srgbClr>
              </a:gs>
            </a:gsLst>
            <a:lin ang="5400000" scaled="1"/>
          </a:gradFill>
          <a:ln w="9525">
            <a:noFill/>
            <a:miter lim="800000"/>
            <a:headEnd/>
            <a:tailEnd/>
          </a:ln>
        </p:spPr>
        <p:txBody>
          <a:bodyPr anchor="ctr" anchorCtr="0"/>
          <a:lstStyle>
            <a:lvl1pPr marL="0" algn="l" defTabSz="1015645" rtl="0" eaLnBrk="1" fontAlgn="base" latinLnBrk="0" hangingPunct="1">
              <a:spcBef>
                <a:spcPct val="0"/>
              </a:spcBef>
              <a:spcAft>
                <a:spcPct val="0"/>
              </a:spcAft>
              <a:buFont typeface="Arial" pitchFamily="34" charset="0"/>
              <a:buNone/>
              <a:defRPr lang="en-US" sz="2000" kern="1200" dirty="0" smtClean="0">
                <a:solidFill>
                  <a:srgbClr xmlns:mc="http://schemas.openxmlformats.org/markup-compatibility/2006" xmlns:a14="http://schemas.microsoft.com/office/drawing/2010/main" val="FFFFFF" mc:Ignorable=""/>
                </a:solidFill>
                <a:effectLst>
                  <a:outerShdw blurRad="38100" dist="38100" dir="2700000" algn="tl">
                    <a:srgbClr xmlns:mc="http://schemas.openxmlformats.org/markup-compatibility/2006" xmlns:a14="http://schemas.microsoft.com/office/drawing/2010/main" val="000000" mc:Ignorable="">
                      <a:alpha val="43137"/>
                    </a:srgbClr>
                  </a:outerShdw>
                </a:effectLst>
                <a:latin typeface="+mn-lt"/>
                <a:ea typeface="+mn-ea"/>
                <a:cs typeface="+mn-cs"/>
              </a:defRPr>
            </a:lvl1pPr>
          </a:lstStyle>
          <a:p>
            <a:pPr lvl="0"/>
            <a:r>
              <a:rPr lang="en-US" dirty="0" smtClean="0"/>
              <a:t>Resource 1</a:t>
            </a:r>
            <a:endParaRPr lang="en-US" dirty="0"/>
          </a:p>
        </p:txBody>
      </p:sp>
      <p:sp>
        <p:nvSpPr>
          <p:cNvPr id="12" name="Content Placeholder 10"/>
          <p:cNvSpPr>
            <a:spLocks noGrp="1"/>
          </p:cNvSpPr>
          <p:nvPr>
            <p:ph sz="quarter" idx="11" hasCustomPrompt="1"/>
          </p:nvPr>
        </p:nvSpPr>
        <p:spPr>
          <a:xfrm>
            <a:off x="423333" y="2608248"/>
            <a:ext cx="9316720" cy="325219"/>
          </a:xfrm>
          <a:prstGeom prst="roundRect">
            <a:avLst>
              <a:gd name="adj" fmla="val 26651"/>
            </a:avLst>
          </a:prstGeom>
          <a:gradFill rotWithShape="1">
            <a:gsLst>
              <a:gs pos="0">
                <a:schemeClr val="tx1">
                  <a:alpha val="18000"/>
                </a:schemeClr>
              </a:gs>
              <a:gs pos="100000">
                <a:srgbClr xmlns:mc="http://schemas.openxmlformats.org/markup-compatibility/2006" xmlns:a14="http://schemas.microsoft.com/office/drawing/2010/main" val="000000" mc:Ignorable="">
                  <a:alpha val="0"/>
                </a:srgbClr>
              </a:gs>
            </a:gsLst>
            <a:lin ang="5400000" scaled="1"/>
          </a:gradFill>
          <a:ln w="9525">
            <a:noFill/>
            <a:miter lim="800000"/>
            <a:headEnd/>
            <a:tailEnd/>
          </a:ln>
        </p:spPr>
        <p:txBody>
          <a:bodyPr anchor="ctr" anchorCtr="0"/>
          <a:lstStyle>
            <a:lvl1pPr marL="0" algn="l" defTabSz="1015645" rtl="0" eaLnBrk="1" fontAlgn="base" latinLnBrk="0" hangingPunct="1">
              <a:spcBef>
                <a:spcPct val="0"/>
              </a:spcBef>
              <a:spcAft>
                <a:spcPct val="0"/>
              </a:spcAft>
              <a:buFont typeface="Arial" pitchFamily="34" charset="0"/>
              <a:buNone/>
              <a:defRPr lang="en-US" sz="2000" kern="1200" dirty="0" smtClean="0">
                <a:solidFill>
                  <a:srgbClr xmlns:mc="http://schemas.openxmlformats.org/markup-compatibility/2006" xmlns:a14="http://schemas.microsoft.com/office/drawing/2010/main" val="FFFFFF" mc:Ignorable=""/>
                </a:solidFill>
                <a:effectLst>
                  <a:outerShdw blurRad="38100" dist="38100" dir="2700000" algn="tl">
                    <a:srgbClr xmlns:mc="http://schemas.openxmlformats.org/markup-compatibility/2006" xmlns:a14="http://schemas.microsoft.com/office/drawing/2010/main" val="000000" mc:Ignorable="">
                      <a:alpha val="43137"/>
                    </a:srgbClr>
                  </a:outerShdw>
                </a:effectLst>
                <a:latin typeface="+mn-lt"/>
                <a:ea typeface="+mn-ea"/>
                <a:cs typeface="+mn-cs"/>
              </a:defRPr>
            </a:lvl1pPr>
          </a:lstStyle>
          <a:p>
            <a:pPr lvl="0"/>
            <a:r>
              <a:rPr lang="en-US" dirty="0" smtClean="0"/>
              <a:t>Resource 2</a:t>
            </a:r>
            <a:endParaRPr lang="en-US" dirty="0"/>
          </a:p>
        </p:txBody>
      </p:sp>
      <p:sp>
        <p:nvSpPr>
          <p:cNvPr id="13" name="Content Placeholder 10"/>
          <p:cNvSpPr>
            <a:spLocks noGrp="1"/>
          </p:cNvSpPr>
          <p:nvPr>
            <p:ph sz="quarter" idx="12" hasCustomPrompt="1"/>
          </p:nvPr>
        </p:nvSpPr>
        <p:spPr>
          <a:xfrm>
            <a:off x="423333" y="3644872"/>
            <a:ext cx="9316720" cy="325219"/>
          </a:xfrm>
          <a:prstGeom prst="roundRect">
            <a:avLst>
              <a:gd name="adj" fmla="val 26651"/>
            </a:avLst>
          </a:prstGeom>
          <a:gradFill rotWithShape="1">
            <a:gsLst>
              <a:gs pos="0">
                <a:schemeClr val="tx1">
                  <a:alpha val="18000"/>
                </a:schemeClr>
              </a:gs>
              <a:gs pos="100000">
                <a:srgbClr xmlns:mc="http://schemas.openxmlformats.org/markup-compatibility/2006" xmlns:a14="http://schemas.microsoft.com/office/drawing/2010/main" val="000000" mc:Ignorable="">
                  <a:alpha val="0"/>
                </a:srgbClr>
              </a:gs>
            </a:gsLst>
            <a:lin ang="5400000" scaled="1"/>
          </a:gradFill>
          <a:ln w="9525">
            <a:noFill/>
            <a:miter lim="800000"/>
            <a:headEnd/>
            <a:tailEnd/>
          </a:ln>
        </p:spPr>
        <p:txBody>
          <a:bodyPr anchor="ctr" anchorCtr="0"/>
          <a:lstStyle>
            <a:lvl1pPr marL="0" algn="l" defTabSz="1015645" rtl="0" eaLnBrk="1" fontAlgn="base" latinLnBrk="0" hangingPunct="1">
              <a:spcBef>
                <a:spcPct val="0"/>
              </a:spcBef>
              <a:spcAft>
                <a:spcPct val="0"/>
              </a:spcAft>
              <a:buFont typeface="Arial" pitchFamily="34" charset="0"/>
              <a:buNone/>
              <a:defRPr lang="en-US" sz="2000" kern="1200" dirty="0" smtClean="0">
                <a:solidFill>
                  <a:srgbClr xmlns:mc="http://schemas.openxmlformats.org/markup-compatibility/2006" xmlns:a14="http://schemas.microsoft.com/office/drawing/2010/main" val="FFFFFF" mc:Ignorable=""/>
                </a:solidFill>
                <a:effectLst>
                  <a:outerShdw blurRad="38100" dist="38100" dir="2700000" algn="tl">
                    <a:srgbClr xmlns:mc="http://schemas.openxmlformats.org/markup-compatibility/2006" xmlns:a14="http://schemas.microsoft.com/office/drawing/2010/main" val="000000" mc:Ignorable="">
                      <a:alpha val="43137"/>
                    </a:srgbClr>
                  </a:outerShdw>
                </a:effectLst>
                <a:latin typeface="+mn-lt"/>
                <a:ea typeface="+mn-ea"/>
                <a:cs typeface="+mn-cs"/>
              </a:defRPr>
            </a:lvl1pPr>
          </a:lstStyle>
          <a:p>
            <a:pPr lvl="0"/>
            <a:r>
              <a:rPr lang="en-US" dirty="0" smtClean="0"/>
              <a:t>Resource 3</a:t>
            </a:r>
            <a:endParaRPr lang="en-US" dirty="0"/>
          </a:p>
        </p:txBody>
      </p:sp>
      <p:sp>
        <p:nvSpPr>
          <p:cNvPr id="14" name="Content Placeholder 10"/>
          <p:cNvSpPr>
            <a:spLocks noGrp="1"/>
          </p:cNvSpPr>
          <p:nvPr>
            <p:ph sz="quarter" idx="13" hasCustomPrompt="1"/>
          </p:nvPr>
        </p:nvSpPr>
        <p:spPr>
          <a:xfrm>
            <a:off x="423333" y="4681497"/>
            <a:ext cx="9316720" cy="325219"/>
          </a:xfrm>
          <a:prstGeom prst="roundRect">
            <a:avLst>
              <a:gd name="adj" fmla="val 26651"/>
            </a:avLst>
          </a:prstGeom>
          <a:gradFill rotWithShape="1">
            <a:gsLst>
              <a:gs pos="0">
                <a:schemeClr val="tx1">
                  <a:alpha val="18000"/>
                </a:schemeClr>
              </a:gs>
              <a:gs pos="100000">
                <a:srgbClr xmlns:mc="http://schemas.openxmlformats.org/markup-compatibility/2006" xmlns:a14="http://schemas.microsoft.com/office/drawing/2010/main" val="000000" mc:Ignorable="">
                  <a:alpha val="0"/>
                </a:srgbClr>
              </a:gs>
            </a:gsLst>
            <a:lin ang="5400000" scaled="1"/>
          </a:gradFill>
          <a:ln w="9525">
            <a:noFill/>
            <a:miter lim="800000"/>
            <a:headEnd/>
            <a:tailEnd/>
          </a:ln>
        </p:spPr>
        <p:txBody>
          <a:bodyPr anchor="ctr" anchorCtr="0"/>
          <a:lstStyle>
            <a:lvl1pPr marL="0" algn="l" defTabSz="1015645" rtl="0" eaLnBrk="1" fontAlgn="base" latinLnBrk="0" hangingPunct="1">
              <a:spcBef>
                <a:spcPct val="0"/>
              </a:spcBef>
              <a:spcAft>
                <a:spcPct val="0"/>
              </a:spcAft>
              <a:buFont typeface="Arial" pitchFamily="34" charset="0"/>
              <a:buNone/>
              <a:defRPr lang="en-US" sz="2000" kern="1200" dirty="0" smtClean="0">
                <a:solidFill>
                  <a:srgbClr xmlns:mc="http://schemas.openxmlformats.org/markup-compatibility/2006" xmlns:a14="http://schemas.microsoft.com/office/drawing/2010/main" val="FFFFFF" mc:Ignorable=""/>
                </a:solidFill>
                <a:effectLst>
                  <a:outerShdw blurRad="38100" dist="38100" dir="2700000" algn="tl">
                    <a:srgbClr xmlns:mc="http://schemas.openxmlformats.org/markup-compatibility/2006" xmlns:a14="http://schemas.microsoft.com/office/drawing/2010/main" val="000000" mc:Ignorable="">
                      <a:alpha val="43137"/>
                    </a:srgbClr>
                  </a:outerShdw>
                </a:effectLst>
                <a:latin typeface="+mn-lt"/>
                <a:ea typeface="+mn-ea"/>
                <a:cs typeface="+mn-cs"/>
              </a:defRPr>
            </a:lvl1pPr>
          </a:lstStyle>
          <a:p>
            <a:pPr lvl="0"/>
            <a:r>
              <a:rPr lang="en-US" dirty="0" smtClean="0"/>
              <a:t>Resource 4</a:t>
            </a:r>
            <a:endParaRPr lang="en-US" dirty="0"/>
          </a:p>
        </p:txBody>
      </p:sp>
    </p:spTree>
  </p:cSld>
  <p:clrMapOvr>
    <a:masterClrMapping/>
  </p:clrMapOvr>
  <p:transition xmlns:p14="http://schemas.microsoft.com/office/powerpoint/2010/mai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Eval Slide">
    <p:spTree>
      <p:nvGrpSpPr>
        <p:cNvPr id="1" name=""/>
        <p:cNvGrpSpPr/>
        <p:nvPr/>
      </p:nvGrpSpPr>
      <p:grpSpPr>
        <a:xfrm>
          <a:off x="0" y="0"/>
          <a:ext cx="0" cy="0"/>
          <a:chOff x="0" y="0"/>
          <a:chExt cx="0" cy="0"/>
        </a:xfrm>
      </p:grpSpPr>
      <p:sp>
        <p:nvSpPr>
          <p:cNvPr id="3" name="Round Same Side Corner Rectangle 2"/>
          <p:cNvSpPr/>
          <p:nvPr/>
        </p:nvSpPr>
        <p:spPr bwMode="blackWhite">
          <a:xfrm rot="5400000">
            <a:off x="1588821" y="2644512"/>
            <a:ext cx="2714624" cy="5955769"/>
          </a:xfrm>
          <a:prstGeom prst="round2SameRect">
            <a:avLst>
              <a:gd name="adj1" fmla="val 50000"/>
              <a:gd name="adj2" fmla="val 0"/>
            </a:avLst>
          </a:prstGeom>
          <a:gradFill flip="none" rotWithShape="1">
            <a:gsLst>
              <a:gs pos="0">
                <a:srgbClr xmlns:mc="http://schemas.openxmlformats.org/markup-compatibility/2006" xmlns:a14="http://schemas.microsoft.com/office/drawing/2010/main" val="0270DB" mc:Ignorable="">
                  <a:alpha val="15294"/>
                </a:srgbClr>
              </a:gs>
              <a:gs pos="24000">
                <a:srgbClr xmlns:mc="http://schemas.openxmlformats.org/markup-compatibility/2006" xmlns:a14="http://schemas.microsoft.com/office/drawing/2010/main" val="0270DB" mc:Ignorable="">
                  <a:alpha val="64706"/>
                </a:srgbClr>
              </a:gs>
              <a:gs pos="35000">
                <a:srgbClr xmlns:mc="http://schemas.openxmlformats.org/markup-compatibility/2006" xmlns:a14="http://schemas.microsoft.com/office/drawing/2010/main" val="0270DB" mc:Ignorable="">
                  <a:alpha val="74902"/>
                </a:srgbClr>
              </a:gs>
              <a:gs pos="100000">
                <a:srgbClr xmlns:mc="http://schemas.openxmlformats.org/markup-compatibility/2006" xmlns:a14="http://schemas.microsoft.com/office/drawing/2010/main" val="0270DB" mc:Ignorable="">
                  <a:alpha val="0"/>
                </a:srgbClr>
              </a:gs>
            </a:gsLst>
            <a:lin ang="5400000" scaled="1"/>
            <a:tileRect/>
          </a:gradFill>
          <a:ln w="38100">
            <a:noFill/>
            <a:headEnd type="none" w="med" len="med"/>
            <a:tailEnd type="none" w="med" len="med"/>
          </a:ln>
          <a:effectLst/>
          <a:scene3d>
            <a:camera prst="orthographicFront">
              <a:rot lat="0" lon="0" rev="0"/>
            </a:camera>
            <a:lightRig rig="threePt" dir="t">
              <a:rot lat="0" lon="0" rev="9000000"/>
            </a:lightRig>
          </a:scene3d>
          <a:sp3d prstMaterial="flat">
            <a:bevelT w="95250" h="95250"/>
            <a:extrusionClr>
              <a:srgbClr xmlns:mc="http://schemas.openxmlformats.org/markup-compatibility/2006" xmlns:a14="http://schemas.microsoft.com/office/drawing/2010/main" val="C00000" mc:Ignorable=""/>
            </a:extrusionClr>
            <a:contourClr>
              <a:srgbClr xmlns:mc="http://schemas.openxmlformats.org/markup-compatibility/2006" xmlns:a14="http://schemas.microsoft.com/office/drawing/2010/main" val="FF9D17" mc:Ignorable=""/>
            </a:contourClr>
          </a:sp3d>
        </p:spPr>
        <p:style>
          <a:lnRef idx="0">
            <a:schemeClr val="accent2"/>
          </a:lnRef>
          <a:fillRef idx="3">
            <a:schemeClr val="accent2"/>
          </a:fillRef>
          <a:effectRef idx="3">
            <a:schemeClr val="accent2"/>
          </a:effectRef>
          <a:fontRef idx="minor">
            <a:schemeClr val="lt1"/>
          </a:fontRef>
        </p:style>
        <p:txBody>
          <a:bodyPr vert="horz" wrap="square" lIns="101595" tIns="50796" rIns="101595" bIns="50796" numCol="1" rtlCol="0" anchor="ctr" anchorCtr="0" compatLnSpc="1">
            <a:prstTxWarp prst="textNoShape">
              <a:avLst/>
            </a:prstTxWarp>
          </a:bodyPr>
          <a:lstStyle/>
          <a:p>
            <a:pPr algn="ctr" defTabSz="1015645" fontAlgn="base">
              <a:spcBef>
                <a:spcPct val="0"/>
              </a:spcBef>
              <a:spcAft>
                <a:spcPct val="0"/>
              </a:spcAft>
            </a:pPr>
            <a:endParaRPr lang="en-US" sz="2600" dirty="0" smtClean="0">
              <a:solidFill>
                <a:srgbClr xmlns:mc="http://schemas.openxmlformats.org/markup-compatibility/2006" xmlns:a14="http://schemas.microsoft.com/office/drawing/2010/main" val="FFFFFF" mc:Ignorable=""/>
              </a:solidFill>
              <a:effectLst>
                <a:outerShdw blurRad="38100" dist="38100" dir="2700000" algn="tl">
                  <a:srgbClr xmlns:mc="http://schemas.openxmlformats.org/markup-compatibility/2006" xmlns:a14="http://schemas.microsoft.com/office/drawing/2010/main" val="000000" mc:Ignorable="">
                    <a:alpha val="43137"/>
                  </a:srgbClr>
                </a:outerShdw>
              </a:effectLst>
              <a:latin typeface="Trebuchet MS" pitchFamily="34" charset="0"/>
            </a:endParaRPr>
          </a:p>
        </p:txBody>
      </p:sp>
      <p:sp>
        <p:nvSpPr>
          <p:cNvPr id="4" name="Freeform 3"/>
          <p:cNvSpPr/>
          <p:nvPr/>
        </p:nvSpPr>
        <p:spPr bwMode="auto">
          <a:xfrm>
            <a:off x="0" y="190500"/>
            <a:ext cx="11292417" cy="7429500"/>
          </a:xfrm>
          <a:custGeom>
            <a:avLst/>
            <a:gdLst>
              <a:gd name="connsiteX0" fmla="*/ 0 w 6962775"/>
              <a:gd name="connsiteY0" fmla="*/ 0 h 3952875"/>
              <a:gd name="connsiteX1" fmla="*/ 6962775 w 6962775"/>
              <a:gd name="connsiteY1" fmla="*/ 3952875 h 3952875"/>
              <a:gd name="connsiteX2" fmla="*/ 6429375 w 6962775"/>
              <a:gd name="connsiteY2" fmla="*/ 3952875 h 3952875"/>
              <a:gd name="connsiteX3" fmla="*/ 0 w 6962775"/>
              <a:gd name="connsiteY3" fmla="*/ 552450 h 3952875"/>
              <a:gd name="connsiteX4" fmla="*/ 0 w 6962775"/>
              <a:gd name="connsiteY4" fmla="*/ 0 h 3952875"/>
              <a:gd name="connsiteX0" fmla="*/ 0 w 7188200"/>
              <a:gd name="connsiteY0" fmla="*/ 2978150 h 6931025"/>
              <a:gd name="connsiteX1" fmla="*/ 6962775 w 7188200"/>
              <a:gd name="connsiteY1" fmla="*/ 6931025 h 6931025"/>
              <a:gd name="connsiteX2" fmla="*/ 6429375 w 7188200"/>
              <a:gd name="connsiteY2" fmla="*/ 6931025 h 6931025"/>
              <a:gd name="connsiteX3" fmla="*/ 0 w 7188200"/>
              <a:gd name="connsiteY3" fmla="*/ 3530600 h 6931025"/>
              <a:gd name="connsiteX4" fmla="*/ 0 w 7188200"/>
              <a:gd name="connsiteY4" fmla="*/ 2978150 h 6931025"/>
              <a:gd name="connsiteX0" fmla="*/ 0 w 10109200"/>
              <a:gd name="connsiteY0" fmla="*/ 2978150 h 6931025"/>
              <a:gd name="connsiteX1" fmla="*/ 6962775 w 10109200"/>
              <a:gd name="connsiteY1" fmla="*/ 6931025 h 6931025"/>
              <a:gd name="connsiteX2" fmla="*/ 6429375 w 10109200"/>
              <a:gd name="connsiteY2" fmla="*/ 6931025 h 6931025"/>
              <a:gd name="connsiteX3" fmla="*/ 0 w 10109200"/>
              <a:gd name="connsiteY3" fmla="*/ 3530600 h 6931025"/>
              <a:gd name="connsiteX4" fmla="*/ 0 w 10109200"/>
              <a:gd name="connsiteY4" fmla="*/ 2978150 h 6931025"/>
              <a:gd name="connsiteX0" fmla="*/ 0 w 10109200"/>
              <a:gd name="connsiteY0" fmla="*/ 2978150 h 6931025"/>
              <a:gd name="connsiteX1" fmla="*/ 6962775 w 10109200"/>
              <a:gd name="connsiteY1" fmla="*/ 6931025 h 6931025"/>
              <a:gd name="connsiteX2" fmla="*/ 6429375 w 10109200"/>
              <a:gd name="connsiteY2" fmla="*/ 6931025 h 6931025"/>
              <a:gd name="connsiteX3" fmla="*/ 0 w 10109200"/>
              <a:gd name="connsiteY3" fmla="*/ 3530600 h 6931025"/>
              <a:gd name="connsiteX4" fmla="*/ 0 w 10109200"/>
              <a:gd name="connsiteY4" fmla="*/ 2978150 h 6931025"/>
              <a:gd name="connsiteX0" fmla="*/ 0 w 10109200"/>
              <a:gd name="connsiteY0" fmla="*/ 2978150 h 6931025"/>
              <a:gd name="connsiteX1" fmla="*/ 6962775 w 10109200"/>
              <a:gd name="connsiteY1" fmla="*/ 6931025 h 6931025"/>
              <a:gd name="connsiteX2" fmla="*/ 6429375 w 10109200"/>
              <a:gd name="connsiteY2" fmla="*/ 6931025 h 6931025"/>
              <a:gd name="connsiteX3" fmla="*/ 0 w 10109200"/>
              <a:gd name="connsiteY3" fmla="*/ 3530600 h 6931025"/>
              <a:gd name="connsiteX4" fmla="*/ 0 w 10109200"/>
              <a:gd name="connsiteY4" fmla="*/ 2978150 h 6931025"/>
              <a:gd name="connsiteX0" fmla="*/ 0 w 10109200"/>
              <a:gd name="connsiteY0" fmla="*/ 2978150 h 6931025"/>
              <a:gd name="connsiteX1" fmla="*/ 6962775 w 10109200"/>
              <a:gd name="connsiteY1" fmla="*/ 6931025 h 6931025"/>
              <a:gd name="connsiteX2" fmla="*/ 6429375 w 10109200"/>
              <a:gd name="connsiteY2" fmla="*/ 6931025 h 6931025"/>
              <a:gd name="connsiteX3" fmla="*/ 0 w 10109200"/>
              <a:gd name="connsiteY3" fmla="*/ 3530600 h 6931025"/>
              <a:gd name="connsiteX4" fmla="*/ 0 w 10109200"/>
              <a:gd name="connsiteY4" fmla="*/ 2978150 h 6931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09200" h="6931025">
                <a:moveTo>
                  <a:pt x="0" y="2978150"/>
                </a:moveTo>
                <a:cubicBezTo>
                  <a:pt x="7188200" y="0"/>
                  <a:pt x="10109200" y="2984500"/>
                  <a:pt x="6962775" y="6931025"/>
                </a:cubicBezTo>
                <a:lnTo>
                  <a:pt x="6429375" y="6931025"/>
                </a:lnTo>
                <a:cubicBezTo>
                  <a:pt x="6924675" y="4321175"/>
                  <a:pt x="4371975" y="2511425"/>
                  <a:pt x="0" y="3530600"/>
                </a:cubicBezTo>
                <a:lnTo>
                  <a:pt x="0" y="2978150"/>
                </a:lnTo>
                <a:close/>
              </a:path>
            </a:pathLst>
          </a:custGeom>
          <a:gradFill flip="none" rotWithShape="1">
            <a:gsLst>
              <a:gs pos="0">
                <a:schemeClr val="tx2">
                  <a:alpha val="10000"/>
                </a:schemeClr>
              </a:gs>
              <a:gs pos="100000">
                <a:srgbClr xmlns:mc="http://schemas.openxmlformats.org/markup-compatibility/2006" xmlns:a14="http://schemas.microsoft.com/office/drawing/2010/main" val="000000" mc:Ignorable="">
                  <a:alpha val="10000"/>
                </a:srgbClr>
              </a:gs>
            </a:gsLst>
            <a:lin ang="2700000" scaled="1"/>
            <a:tileRect/>
          </a:gradFill>
          <a:ln w="9525">
            <a:noFill/>
            <a:miter lim="800000"/>
            <a:headEnd/>
            <a:tailEnd/>
          </a:ln>
        </p:spPr>
        <p:txBody>
          <a:bodyPr lIns="101598" tIns="50798" rIns="101598" bIns="50798" anchor="t" anchorCtr="0"/>
          <a:lstStyle/>
          <a:p>
            <a:pPr algn="ctr" defTabSz="1015645" fontAlgn="base">
              <a:spcBef>
                <a:spcPct val="0"/>
              </a:spcBef>
              <a:spcAft>
                <a:spcPct val="0"/>
              </a:spcAft>
              <a:defRPr/>
            </a:pPr>
            <a:endParaRPr lang="en-US" sz="3600" dirty="0" smtClean="0">
              <a:solidFill>
                <a:srgbClr xmlns:mc="http://schemas.openxmlformats.org/markup-compatibility/2006" xmlns:a14="http://schemas.microsoft.com/office/drawing/2010/main" val="FFFFFF" mc:Ignorable=""/>
              </a:solidFill>
              <a:effectLst>
                <a:outerShdw blurRad="38100" dist="38100" dir="2700000" algn="tl">
                  <a:srgbClr xmlns:mc="http://schemas.openxmlformats.org/markup-compatibility/2006" xmlns:a14="http://schemas.microsoft.com/office/drawing/2010/main" val="000000" mc:Ignorable="">
                    <a:alpha val="43137"/>
                  </a:srgbClr>
                </a:outerShdw>
              </a:effectLst>
              <a:latin typeface="Segoe" pitchFamily="34" charset="0"/>
            </a:endParaRPr>
          </a:p>
        </p:txBody>
      </p:sp>
      <p:sp>
        <p:nvSpPr>
          <p:cNvPr id="5" name="Freeform 4"/>
          <p:cNvSpPr/>
          <p:nvPr/>
        </p:nvSpPr>
        <p:spPr bwMode="auto">
          <a:xfrm>
            <a:off x="1" y="-91721"/>
            <a:ext cx="11232444" cy="7701139"/>
          </a:xfrm>
          <a:custGeom>
            <a:avLst/>
            <a:gdLst>
              <a:gd name="connsiteX0" fmla="*/ 0 w 6962775"/>
              <a:gd name="connsiteY0" fmla="*/ 0 h 3952875"/>
              <a:gd name="connsiteX1" fmla="*/ 6962775 w 6962775"/>
              <a:gd name="connsiteY1" fmla="*/ 3952875 h 3952875"/>
              <a:gd name="connsiteX2" fmla="*/ 6429375 w 6962775"/>
              <a:gd name="connsiteY2" fmla="*/ 3952875 h 3952875"/>
              <a:gd name="connsiteX3" fmla="*/ 0 w 6962775"/>
              <a:gd name="connsiteY3" fmla="*/ 552450 h 3952875"/>
              <a:gd name="connsiteX4" fmla="*/ 0 w 6962775"/>
              <a:gd name="connsiteY4" fmla="*/ 0 h 3952875"/>
              <a:gd name="connsiteX0" fmla="*/ 0 w 7188200"/>
              <a:gd name="connsiteY0" fmla="*/ 2978150 h 6931025"/>
              <a:gd name="connsiteX1" fmla="*/ 6962775 w 7188200"/>
              <a:gd name="connsiteY1" fmla="*/ 6931025 h 6931025"/>
              <a:gd name="connsiteX2" fmla="*/ 6429375 w 7188200"/>
              <a:gd name="connsiteY2" fmla="*/ 6931025 h 6931025"/>
              <a:gd name="connsiteX3" fmla="*/ 0 w 7188200"/>
              <a:gd name="connsiteY3" fmla="*/ 3530600 h 6931025"/>
              <a:gd name="connsiteX4" fmla="*/ 0 w 7188200"/>
              <a:gd name="connsiteY4" fmla="*/ 2978150 h 6931025"/>
              <a:gd name="connsiteX0" fmla="*/ 0 w 10109200"/>
              <a:gd name="connsiteY0" fmla="*/ 2978150 h 6931025"/>
              <a:gd name="connsiteX1" fmla="*/ 6962775 w 10109200"/>
              <a:gd name="connsiteY1" fmla="*/ 6931025 h 6931025"/>
              <a:gd name="connsiteX2" fmla="*/ 6429375 w 10109200"/>
              <a:gd name="connsiteY2" fmla="*/ 6931025 h 6931025"/>
              <a:gd name="connsiteX3" fmla="*/ 0 w 10109200"/>
              <a:gd name="connsiteY3" fmla="*/ 3530600 h 6931025"/>
              <a:gd name="connsiteX4" fmla="*/ 0 w 10109200"/>
              <a:gd name="connsiteY4" fmla="*/ 2978150 h 6931025"/>
              <a:gd name="connsiteX0" fmla="*/ 0 w 10109200"/>
              <a:gd name="connsiteY0" fmla="*/ 2978150 h 6931025"/>
              <a:gd name="connsiteX1" fmla="*/ 6962775 w 10109200"/>
              <a:gd name="connsiteY1" fmla="*/ 6931025 h 6931025"/>
              <a:gd name="connsiteX2" fmla="*/ 6429375 w 10109200"/>
              <a:gd name="connsiteY2" fmla="*/ 6931025 h 6931025"/>
              <a:gd name="connsiteX3" fmla="*/ 0 w 10109200"/>
              <a:gd name="connsiteY3" fmla="*/ 3530600 h 6931025"/>
              <a:gd name="connsiteX4" fmla="*/ 0 w 10109200"/>
              <a:gd name="connsiteY4" fmla="*/ 2978150 h 6931025"/>
              <a:gd name="connsiteX0" fmla="*/ 0 w 10109200"/>
              <a:gd name="connsiteY0" fmla="*/ 2978150 h 6931025"/>
              <a:gd name="connsiteX1" fmla="*/ 6962775 w 10109200"/>
              <a:gd name="connsiteY1" fmla="*/ 6931025 h 6931025"/>
              <a:gd name="connsiteX2" fmla="*/ 6429375 w 10109200"/>
              <a:gd name="connsiteY2" fmla="*/ 6931025 h 6931025"/>
              <a:gd name="connsiteX3" fmla="*/ 0 w 10109200"/>
              <a:gd name="connsiteY3" fmla="*/ 3530600 h 6931025"/>
              <a:gd name="connsiteX4" fmla="*/ 0 w 10109200"/>
              <a:gd name="connsiteY4" fmla="*/ 2978150 h 6931025"/>
              <a:gd name="connsiteX0" fmla="*/ 0 w 10109200"/>
              <a:gd name="connsiteY0" fmla="*/ 2978150 h 6931025"/>
              <a:gd name="connsiteX1" fmla="*/ 6962775 w 10109200"/>
              <a:gd name="connsiteY1" fmla="*/ 6931025 h 6931025"/>
              <a:gd name="connsiteX2" fmla="*/ 6429375 w 10109200"/>
              <a:gd name="connsiteY2" fmla="*/ 6931025 h 6931025"/>
              <a:gd name="connsiteX3" fmla="*/ 0 w 10109200"/>
              <a:gd name="connsiteY3" fmla="*/ 3530600 h 6931025"/>
              <a:gd name="connsiteX4" fmla="*/ 0 w 10109200"/>
              <a:gd name="connsiteY4" fmla="*/ 2978150 h 6931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09200" h="6931025">
                <a:moveTo>
                  <a:pt x="0" y="2978150"/>
                </a:moveTo>
                <a:cubicBezTo>
                  <a:pt x="7188200" y="0"/>
                  <a:pt x="10109200" y="2984500"/>
                  <a:pt x="6962775" y="6931025"/>
                </a:cubicBezTo>
                <a:lnTo>
                  <a:pt x="6429375" y="6931025"/>
                </a:lnTo>
                <a:cubicBezTo>
                  <a:pt x="6924675" y="4321175"/>
                  <a:pt x="4371975" y="2511425"/>
                  <a:pt x="0" y="3530600"/>
                </a:cubicBezTo>
                <a:lnTo>
                  <a:pt x="0" y="2978150"/>
                </a:lnTo>
                <a:close/>
              </a:path>
            </a:pathLst>
          </a:custGeom>
          <a:gradFill flip="none" rotWithShape="1">
            <a:gsLst>
              <a:gs pos="0">
                <a:schemeClr val="tx2">
                  <a:alpha val="33000"/>
                </a:schemeClr>
              </a:gs>
              <a:gs pos="100000">
                <a:srgbClr xmlns:mc="http://schemas.openxmlformats.org/markup-compatibility/2006" xmlns:a14="http://schemas.microsoft.com/office/drawing/2010/main" val="000000" mc:Ignorable="">
                  <a:alpha val="10000"/>
                </a:srgbClr>
              </a:gs>
            </a:gsLst>
            <a:lin ang="2700000" scaled="1"/>
            <a:tileRect/>
          </a:gradFill>
          <a:ln w="9525">
            <a:noFill/>
            <a:miter lim="800000"/>
            <a:headEnd/>
            <a:tailEnd/>
          </a:ln>
        </p:spPr>
        <p:txBody>
          <a:bodyPr lIns="101598" tIns="50798" rIns="101598" bIns="50798" anchor="t" anchorCtr="0"/>
          <a:lstStyle/>
          <a:p>
            <a:pPr algn="ctr" defTabSz="1015645" fontAlgn="base">
              <a:spcBef>
                <a:spcPct val="0"/>
              </a:spcBef>
              <a:spcAft>
                <a:spcPct val="0"/>
              </a:spcAft>
              <a:defRPr/>
            </a:pPr>
            <a:endParaRPr lang="en-US" sz="3600" dirty="0" smtClean="0">
              <a:solidFill>
                <a:srgbClr xmlns:mc="http://schemas.openxmlformats.org/markup-compatibility/2006" xmlns:a14="http://schemas.microsoft.com/office/drawing/2010/main" val="FFFFFF" mc:Ignorable=""/>
              </a:solidFill>
              <a:effectLst>
                <a:outerShdw blurRad="38100" dist="38100" dir="2700000" algn="tl">
                  <a:srgbClr xmlns:mc="http://schemas.openxmlformats.org/markup-compatibility/2006" xmlns:a14="http://schemas.microsoft.com/office/drawing/2010/main" val="000000" mc:Ignorable="">
                    <a:alpha val="43137"/>
                  </a:srgbClr>
                </a:outerShdw>
              </a:effectLst>
              <a:latin typeface="Segoe" pitchFamily="34" charset="0"/>
            </a:endParaRPr>
          </a:p>
        </p:txBody>
      </p:sp>
      <p:sp>
        <p:nvSpPr>
          <p:cNvPr id="10" name="Rounded Rectangle 9"/>
          <p:cNvSpPr/>
          <p:nvPr/>
        </p:nvSpPr>
        <p:spPr bwMode="blackGray">
          <a:xfrm>
            <a:off x="1862667" y="4508500"/>
            <a:ext cx="3841750" cy="2233084"/>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lIns="101598" tIns="50798" rIns="101598" bIns="50798" anchor="ctr" anchorCtr="0"/>
          <a:lstStyle/>
          <a:p>
            <a:pPr lvl="0" defTabSz="1015645" fontAlgn="base">
              <a:spcBef>
                <a:spcPct val="0"/>
              </a:spcBef>
              <a:spcAft>
                <a:spcPct val="0"/>
              </a:spcAft>
              <a:defRPr/>
            </a:pPr>
            <a:r>
              <a:rPr lang="en-US" sz="4000" dirty="0" smtClean="0">
                <a:solidFill>
                  <a:srgbClr xmlns:mc="http://schemas.openxmlformats.org/markup-compatibility/2006" xmlns:a14="http://schemas.microsoft.com/office/drawing/2010/main" val="FFFFFF" mc:Ignorable=""/>
                </a:solidFill>
                <a:effectLst>
                  <a:outerShdw blurRad="38100" dist="38100" dir="2700000" algn="tl">
                    <a:srgbClr xmlns:mc="http://schemas.openxmlformats.org/markup-compatibility/2006" xmlns:a14="http://schemas.microsoft.com/office/drawing/2010/main" val="000000" mc:Ignorable="">
                      <a:alpha val="43137"/>
                    </a:srgbClr>
                  </a:outerShdw>
                </a:effectLst>
                <a:latin typeface="Segoe" pitchFamily="34" charset="0"/>
              </a:rPr>
              <a:t>Complete an</a:t>
            </a:r>
          </a:p>
          <a:p>
            <a:pPr lvl="0" defTabSz="1015645" fontAlgn="base">
              <a:spcBef>
                <a:spcPct val="0"/>
              </a:spcBef>
              <a:spcAft>
                <a:spcPct val="0"/>
              </a:spcAft>
              <a:defRPr/>
            </a:pPr>
            <a:r>
              <a:rPr lang="en-US" sz="4000" dirty="0" smtClean="0">
                <a:solidFill>
                  <a:srgbClr xmlns:mc="http://schemas.openxmlformats.org/markup-compatibility/2006" xmlns:a14="http://schemas.microsoft.com/office/drawing/2010/main" val="FFFFFF" mc:Ignorable=""/>
                </a:solidFill>
                <a:effectLst>
                  <a:outerShdw blurRad="38100" dist="38100" dir="2700000" algn="tl">
                    <a:srgbClr xmlns:mc="http://schemas.openxmlformats.org/markup-compatibility/2006" xmlns:a14="http://schemas.microsoft.com/office/drawing/2010/main" val="000000" mc:Ignorable="">
                      <a:alpha val="43137"/>
                    </a:srgbClr>
                  </a:outerShdw>
                </a:effectLst>
                <a:latin typeface="Segoe" pitchFamily="34" charset="0"/>
              </a:rPr>
              <a:t>evaluation on</a:t>
            </a:r>
          </a:p>
          <a:p>
            <a:pPr lvl="0" defTabSz="1015645" fontAlgn="base">
              <a:spcBef>
                <a:spcPct val="0"/>
              </a:spcBef>
              <a:spcAft>
                <a:spcPct val="0"/>
              </a:spcAft>
              <a:defRPr/>
            </a:pPr>
            <a:r>
              <a:rPr lang="en-US" sz="4000" dirty="0" err="1" smtClean="0">
                <a:solidFill>
                  <a:srgbClr xmlns:mc="http://schemas.openxmlformats.org/markup-compatibility/2006" xmlns:a14="http://schemas.microsoft.com/office/drawing/2010/main" val="FFFFFF" mc:Ignorable=""/>
                </a:solidFill>
                <a:effectLst>
                  <a:outerShdw blurRad="38100" dist="38100" dir="2700000" algn="tl">
                    <a:srgbClr xmlns:mc="http://schemas.openxmlformats.org/markup-compatibility/2006" xmlns:a14="http://schemas.microsoft.com/office/drawing/2010/main" val="000000" mc:Ignorable="">
                      <a:alpha val="43137"/>
                    </a:srgbClr>
                  </a:outerShdw>
                </a:effectLst>
                <a:latin typeface="Segoe" pitchFamily="34" charset="0"/>
              </a:rPr>
              <a:t>CommNet</a:t>
            </a:r>
            <a:r>
              <a:rPr lang="en-US" sz="4000" dirty="0" smtClean="0">
                <a:solidFill>
                  <a:srgbClr xmlns:mc="http://schemas.openxmlformats.org/markup-compatibility/2006" xmlns:a14="http://schemas.microsoft.com/office/drawing/2010/main" val="FFFFFF" mc:Ignorable=""/>
                </a:solidFill>
                <a:effectLst>
                  <a:outerShdw blurRad="38100" dist="38100" dir="2700000" algn="tl">
                    <a:srgbClr xmlns:mc="http://schemas.openxmlformats.org/markup-compatibility/2006" xmlns:a14="http://schemas.microsoft.com/office/drawing/2010/main" val="000000" mc:Ignorable="">
                      <a:alpha val="43137"/>
                    </a:srgbClr>
                  </a:outerShdw>
                </a:effectLst>
                <a:latin typeface="Segoe" pitchFamily="34" charset="0"/>
              </a:rPr>
              <a:t> and</a:t>
            </a:r>
          </a:p>
          <a:p>
            <a:pPr lvl="0" defTabSz="1015645" fontAlgn="base">
              <a:spcBef>
                <a:spcPct val="0"/>
              </a:spcBef>
              <a:spcAft>
                <a:spcPct val="0"/>
              </a:spcAft>
              <a:defRPr/>
            </a:pPr>
            <a:r>
              <a:rPr lang="en-US" sz="4000" dirty="0" smtClean="0">
                <a:solidFill>
                  <a:srgbClr xmlns:mc="http://schemas.openxmlformats.org/markup-compatibility/2006" xmlns:a14="http://schemas.microsoft.com/office/drawing/2010/main" val="FFFFFF" mc:Ignorable=""/>
                </a:solidFill>
                <a:effectLst>
                  <a:outerShdw blurRad="38100" dist="38100" dir="2700000" algn="tl">
                    <a:srgbClr xmlns:mc="http://schemas.openxmlformats.org/markup-compatibility/2006" xmlns:a14="http://schemas.microsoft.com/office/drawing/2010/main" val="000000" mc:Ignorable="">
                      <a:alpha val="43137"/>
                    </a:srgbClr>
                  </a:outerShdw>
                </a:effectLst>
                <a:latin typeface="Segoe" pitchFamily="34" charset="0"/>
              </a:rPr>
              <a:t>enter to win!</a:t>
            </a: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8" descr="D:\Slidework\Jobs\TechEd2007 - Brian Marble\Template\Template\images\TE_logo.png"/>
          <p:cNvPicPr>
            <a:picLocks noChangeAspect="1" noChangeArrowheads="1"/>
          </p:cNvPicPr>
          <p:nvPr/>
        </p:nvPicPr>
        <p:blipFill>
          <a:blip r:embed="rId2"/>
          <a:srcRect/>
          <a:stretch>
            <a:fillRect/>
          </a:stretch>
        </p:blipFill>
        <p:spPr bwMode="auto">
          <a:xfrm>
            <a:off x="8848726" y="6935788"/>
            <a:ext cx="946150" cy="581026"/>
          </a:xfrm>
          <a:prstGeom prst="rect">
            <a:avLst/>
          </a:prstGeom>
          <a:noFill/>
          <a:ln w="9525">
            <a:noFill/>
            <a:miter lim="800000"/>
            <a:headEnd/>
            <a:tailEnd/>
          </a:ln>
        </p:spPr>
      </p:pic>
      <p:sp>
        <p:nvSpPr>
          <p:cNvPr id="2" name="Title 1"/>
          <p:cNvSpPr>
            <a:spLocks noGrp="1"/>
          </p:cNvSpPr>
          <p:nvPr>
            <p:ph type="title"/>
          </p:nvPr>
        </p:nvSpPr>
        <p:spPr>
          <a:noFill/>
          <a:ln w="9525">
            <a:noFill/>
            <a:miter lim="800000"/>
            <a:headEnd/>
            <a:tailEnd/>
          </a:ln>
          <a:effectLst/>
        </p:spPr>
        <p:txBody>
          <a:bodyPr/>
          <a:lstStyle>
            <a:lvl1pPr algn="l" defTabSz="1015939" rtl="0" eaLnBrk="1" fontAlgn="base" latinLnBrk="0" hangingPunct="1">
              <a:lnSpc>
                <a:spcPct val="90000"/>
              </a:lnSpc>
              <a:spcBef>
                <a:spcPct val="0"/>
              </a:spcBef>
              <a:spcAft>
                <a:spcPct val="0"/>
              </a:spcAft>
              <a:buNone/>
              <a:defRPr lang="en-US" sz="4400" b="0" kern="1200" cap="none" spc="-139" baseline="0" dirty="0">
                <a:ln w="3175">
                  <a:noFill/>
                </a:ln>
                <a:solidFill>
                  <a:schemeClr val="bg1"/>
                </a:solidFill>
                <a:effectLst/>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a:xfrm>
            <a:off x="409222" y="1497544"/>
            <a:ext cx="9313333" cy="2060963"/>
          </a:xfrm>
        </p:spPr>
        <p:txBody>
          <a:bodyPr/>
          <a:lstStyle>
            <a:lvl1pPr>
              <a:lnSpc>
                <a:spcPct val="90000"/>
              </a:lnSpc>
              <a:defRPr sz="3100"/>
            </a:lvl1pPr>
            <a:lvl2pPr>
              <a:lnSpc>
                <a:spcPct val="90000"/>
              </a:lnSpc>
              <a:defRPr sz="2700"/>
            </a:lvl2pPr>
            <a:lvl3pPr>
              <a:lnSpc>
                <a:spcPct val="90000"/>
              </a:lnSpc>
              <a:defRPr sz="2200"/>
            </a:lvl3pPr>
            <a:lvl4pPr>
              <a:lnSpc>
                <a:spcPct val="90000"/>
              </a:lnSpc>
              <a:defRPr sz="2000"/>
            </a:lvl4pPr>
            <a:lvl5pPr>
              <a:lnSpc>
                <a:spcPct val="90000"/>
              </a:lnSpc>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xmlns:p14="http://schemas.microsoft.com/office/powerpoint/2010/mai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NOTE layout - user must hide slide">
    <p:bg bwMode="black">
      <p:bgPr>
        <a:solidFill>
          <a:schemeClr val="bg1">
            <a:lumMod val="75000"/>
            <a:lumOff val="2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423335" y="1568392"/>
            <a:ext cx="9313333" cy="2445113"/>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3" y="6932087"/>
            <a:ext cx="10160001" cy="687917"/>
          </a:xfrm>
          <a:solidFill>
            <a:srgbClr xmlns:mc="http://schemas.openxmlformats.org/markup-compatibility/2006" xmlns:a14="http://schemas.microsoft.com/office/drawing/2010/main" val="FFFF99" mc:Ignorable=""/>
          </a:solidFill>
        </p:spPr>
        <p:txBody>
          <a:bodyPr wrap="square" lIns="169324" tIns="84661" rIns="169324" bIns="84661" anchor="b" anchorCtr="0">
            <a:noAutofit/>
          </a:bodyPr>
          <a:lstStyle>
            <a:lvl1pPr algn="r">
              <a:buFont typeface="Arial" pitchFamily="34" charset="0"/>
              <a:buNone/>
              <a:defRPr>
                <a:solidFill>
                  <a:srgbClr xmlns:mc="http://schemas.openxmlformats.org/markup-compatibility/2006" xmlns:a14="http://schemas.microsoft.com/office/drawing/2010/main" val="000000" mc:Ignorable=""/>
                </a:solidFill>
                <a:effectLst/>
                <a:latin typeface="Calibri" pitchFamily="34" charset="0"/>
              </a:defRPr>
            </a:lvl1pPr>
          </a:lstStyle>
          <a:p>
            <a:pPr lvl="0"/>
            <a:r>
              <a:rPr lang="en-US" smtClean="0"/>
              <a:t>Click to edit Master text styles</a:t>
            </a:r>
          </a:p>
        </p:txBody>
      </p:sp>
      <p:sp>
        <p:nvSpPr>
          <p:cNvPr id="7" name="Slide Number Placeholder 6"/>
          <p:cNvSpPr txBox="1">
            <a:spLocks/>
          </p:cNvSpPr>
          <p:nvPr/>
        </p:nvSpPr>
        <p:spPr>
          <a:xfrm>
            <a:off x="105861" y="7112003"/>
            <a:ext cx="2369960" cy="405694"/>
          </a:xfrm>
          <a:prstGeom prst="rect">
            <a:avLst/>
          </a:prstGeom>
        </p:spPr>
        <p:txBody>
          <a:bodyPr vert="horz" lIns="0" tIns="0" rIns="0" bIns="0" rtlCol="0" anchor="b" anchorCtr="0"/>
          <a:lstStyle>
            <a:lvl1pPr algn="r">
              <a:defRPr sz="1200">
                <a:solidFill>
                  <a:schemeClr val="tx1">
                    <a:tint val="75000"/>
                  </a:schemeClr>
                </a:solidFill>
              </a:defRPr>
            </a:lvl1pPr>
          </a:lstStyle>
          <a:p>
            <a:pPr marL="0" marR="0" lvl="0" indent="0" algn="l" defTabSz="1015939" rtl="0" eaLnBrk="1" fontAlgn="auto" latinLnBrk="0" hangingPunct="1">
              <a:lnSpc>
                <a:spcPct val="100000"/>
              </a:lnSpc>
              <a:spcBef>
                <a:spcPts val="0"/>
              </a:spcBef>
              <a:spcAft>
                <a:spcPts val="0"/>
              </a:spcAft>
              <a:buClrTx/>
              <a:buSzTx/>
              <a:buFontTx/>
              <a:buNone/>
              <a:tabLst/>
              <a:defRPr/>
            </a:pPr>
            <a:fld id="{ACC6DABA-E178-49C8-B135-4378B6D3DD69}" type="slidenum">
              <a:rPr kumimoji="0" lang="en-US" sz="1600" b="0" i="0" u="none" strike="noStrike" kern="1200" cap="none" spc="0" normalizeH="0" baseline="0" noProof="0" smtClean="0">
                <a:ln>
                  <a:noFill/>
                </a:ln>
                <a:solidFill>
                  <a:srgbClr xmlns:mc="http://schemas.openxmlformats.org/markup-compatibility/2006" xmlns:a14="http://schemas.microsoft.com/office/drawing/2010/main" val="000000" mc:Ignorable=""/>
                </a:solidFill>
                <a:effectLst/>
                <a:uLnTx/>
                <a:uFillTx/>
                <a:latin typeface="+mn-lt"/>
                <a:ea typeface="+mn-ea"/>
                <a:cs typeface="+mn-cs"/>
              </a:rPr>
              <a:pPr marL="0" marR="0" lvl="0" indent="0" algn="l" defTabSz="1015939"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dirty="0">
              <a:ln>
                <a:noFill/>
              </a:ln>
              <a:solidFill>
                <a:srgbClr xmlns:mc="http://schemas.openxmlformats.org/markup-compatibility/2006" xmlns:a14="http://schemas.microsoft.com/office/drawing/2010/main" val="000000" mc:Ignorable=""/>
              </a:solidFill>
              <a:effectLst/>
              <a:uLnTx/>
              <a:uFillTx/>
              <a:latin typeface="+mn-lt"/>
              <a:ea typeface="+mn-ea"/>
              <a:cs typeface="+mn-cs"/>
            </a:endParaRPr>
          </a:p>
        </p:txBody>
      </p:sp>
    </p:spTree>
  </p:cSld>
  <p:clrMapOvr>
    <a:masterClrMapping/>
  </p:clrMapOvr>
  <p:transition xmlns:p14="http://schemas.microsoft.com/office/powerpoint/2010/mai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cSld name="Hidden Slide">
    <p:bg bwMode="black">
      <p:bgPr>
        <a:solidFill>
          <a:schemeClr val="bg1">
            <a:lumMod val="75000"/>
            <a:lumOff val="2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425099" y="254000"/>
            <a:ext cx="9311569" cy="615553"/>
          </a:xfrm>
          <a:noFill/>
          <a:ln w="9525">
            <a:noFill/>
            <a:miter lim="800000"/>
            <a:headEnd/>
            <a:tailEnd/>
          </a:ln>
          <a:effectLst/>
        </p:spPr>
        <p:txBody>
          <a:bodyPr/>
          <a:lstStyle>
            <a:lvl1pPr algn="l" defTabSz="1015939" rtl="0" eaLnBrk="1" fontAlgn="base" latinLnBrk="0" hangingPunct="1">
              <a:lnSpc>
                <a:spcPct val="90000"/>
              </a:lnSpc>
              <a:spcBef>
                <a:spcPct val="0"/>
              </a:spcBef>
              <a:spcAft>
                <a:spcPct val="0"/>
              </a:spcAft>
              <a:buNone/>
              <a:defRPr lang="en-US" sz="4400" b="0" kern="1200" cap="none" spc="-139" baseline="0" dirty="0">
                <a:ln w="3175">
                  <a:noFill/>
                </a:ln>
                <a:solidFill>
                  <a:schemeClr val="tx1"/>
                </a:solidFill>
                <a:effectLst/>
                <a:latin typeface="+mj-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bwMode="white">
          <a:xfrm>
            <a:off x="425099" y="1571627"/>
            <a:ext cx="9311569" cy="2049564"/>
          </a:xfrm>
        </p:spPr>
        <p:txBody>
          <a:bodyPr/>
          <a:lstStyle>
            <a:lvl1pPr>
              <a:spcBef>
                <a:spcPts val="1297"/>
              </a:spcBef>
              <a:buFontTx/>
              <a:buBlip>
                <a:blip r:embed="rId2"/>
              </a:buBlip>
              <a:defRPr sz="2700"/>
            </a:lvl1pPr>
            <a:lvl2pPr>
              <a:spcBef>
                <a:spcPts val="1203"/>
              </a:spcBef>
              <a:buFontTx/>
              <a:buBlip>
                <a:blip r:embed="rId2"/>
              </a:buBlip>
              <a:defRPr sz="2200"/>
            </a:lvl2pPr>
            <a:lvl3pPr>
              <a:spcBef>
                <a:spcPts val="1111"/>
              </a:spcBef>
              <a:buFontTx/>
              <a:buBlip>
                <a:blip r:embed="rId2"/>
              </a:buBlip>
              <a:defRPr sz="2000"/>
            </a:lvl3pPr>
            <a:lvl4pPr>
              <a:spcBef>
                <a:spcPts val="1019"/>
              </a:spcBef>
              <a:buFontTx/>
              <a:buBlip>
                <a:blip r:embed="rId2"/>
              </a:buBlip>
              <a:defRPr sz="1800"/>
            </a:lvl4pPr>
            <a:lvl5pPr>
              <a:spcBef>
                <a:spcPts val="926"/>
              </a:spcBef>
              <a:buFontTx/>
              <a:buBlip>
                <a:blip r:embed="rId2"/>
              </a:buBlip>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xmlns:p14="http://schemas.microsoft.com/office/powerpoint/2010/mai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Title Slid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544724" y="4365944"/>
            <a:ext cx="8802124" cy="1486217"/>
          </a:xfrm>
        </p:spPr>
        <p:txBody>
          <a:bodyPr>
            <a:noAutofit/>
          </a:bodyPr>
          <a:lstStyle>
            <a:lvl1pPr algn="l" defTabSz="1015949" rtl="0" eaLnBrk="1" latinLnBrk="0" hangingPunct="1">
              <a:lnSpc>
                <a:spcPct val="90000"/>
              </a:lnSpc>
              <a:spcBef>
                <a:spcPct val="0"/>
              </a:spcBef>
              <a:buNone/>
              <a:defRPr lang="en-US" sz="6700" b="1" kern="1200" cap="none" spc="-167"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4972468" y="5935317"/>
            <a:ext cx="4236048" cy="512961"/>
          </a:xfrm>
        </p:spPr>
        <p:txBody>
          <a:bodyPr>
            <a:noAutofit/>
          </a:bodyPr>
          <a:lstStyle>
            <a:lvl1pPr marL="0" indent="0" algn="l">
              <a:lnSpc>
                <a:spcPct val="90000"/>
              </a:lnSpc>
              <a:spcBef>
                <a:spcPts val="0"/>
              </a:spcBef>
              <a:buNone/>
              <a:defRPr sz="2700">
                <a:solidFill>
                  <a:schemeClr val="tx1"/>
                </a:solidFill>
                <a:latin typeface="+mn-lt"/>
              </a:defRPr>
            </a:lvl1pPr>
            <a:lvl2pPr marL="507975" indent="0" algn="ctr">
              <a:buNone/>
              <a:defRPr>
                <a:solidFill>
                  <a:schemeClr val="tx1">
                    <a:tint val="75000"/>
                  </a:schemeClr>
                </a:solidFill>
              </a:defRPr>
            </a:lvl2pPr>
            <a:lvl3pPr marL="1015949" indent="0" algn="ctr">
              <a:buNone/>
              <a:defRPr>
                <a:solidFill>
                  <a:schemeClr val="tx1">
                    <a:tint val="75000"/>
                  </a:schemeClr>
                </a:solidFill>
              </a:defRPr>
            </a:lvl3pPr>
            <a:lvl4pPr marL="1523924" indent="0" algn="ctr">
              <a:buNone/>
              <a:defRPr>
                <a:solidFill>
                  <a:schemeClr val="tx1">
                    <a:tint val="75000"/>
                  </a:schemeClr>
                </a:solidFill>
              </a:defRPr>
            </a:lvl4pPr>
            <a:lvl5pPr marL="2031899" indent="0" algn="ctr">
              <a:buNone/>
              <a:defRPr>
                <a:solidFill>
                  <a:schemeClr val="tx1">
                    <a:tint val="75000"/>
                  </a:schemeClr>
                </a:solidFill>
              </a:defRPr>
            </a:lvl5pPr>
            <a:lvl6pPr marL="2539873" indent="0" algn="ctr">
              <a:buNone/>
              <a:defRPr>
                <a:solidFill>
                  <a:schemeClr val="tx1">
                    <a:tint val="75000"/>
                  </a:schemeClr>
                </a:solidFill>
              </a:defRPr>
            </a:lvl6pPr>
            <a:lvl7pPr marL="3047847" indent="0" algn="ctr">
              <a:buNone/>
              <a:defRPr>
                <a:solidFill>
                  <a:schemeClr val="tx1">
                    <a:tint val="75000"/>
                  </a:schemeClr>
                </a:solidFill>
              </a:defRPr>
            </a:lvl7pPr>
            <a:lvl8pPr marL="3555822" indent="0" algn="ctr">
              <a:buNone/>
              <a:defRPr>
                <a:solidFill>
                  <a:schemeClr val="tx1">
                    <a:tint val="75000"/>
                  </a:schemeClr>
                </a:solidFill>
              </a:defRPr>
            </a:lvl8pPr>
            <a:lvl9pPr marL="4063797"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xmlns:p14="http://schemas.microsoft.com/office/powerpoint/2010/mai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1_Demo, Video etc. &quot;special&quot; slides">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811389" y="5547114"/>
            <a:ext cx="8501383" cy="836469"/>
          </a:xfrm>
        </p:spPr>
        <p:txBody>
          <a:bodyPr vert="horz" wrap="square" lIns="0" tIns="0" rIns="0" bIns="0" rtlCol="0" anchor="t">
            <a:noAutofit/>
          </a:bodyPr>
          <a:lstStyle>
            <a:lvl1pPr algn="l" defTabSz="1015949" rtl="0" eaLnBrk="1" latinLnBrk="0" hangingPunct="1">
              <a:lnSpc>
                <a:spcPct val="90000"/>
              </a:lnSpc>
              <a:spcBef>
                <a:spcPct val="0"/>
              </a:spcBef>
              <a:buNone/>
              <a:defRPr lang="en-US" sz="4400" b="0" kern="1200" cap="none" spc="-167" dirty="0">
                <a:ln w="3175">
                  <a:noFill/>
                </a:ln>
                <a:solidFill>
                  <a:schemeClr val="bg1"/>
                </a:solidFill>
                <a:effectLst/>
                <a:latin typeface="+mn-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811388" y="6384740"/>
            <a:ext cx="7559121" cy="512961"/>
          </a:xfrm>
        </p:spPr>
        <p:txBody>
          <a:bodyPr>
            <a:noAutofit/>
          </a:bodyPr>
          <a:lstStyle>
            <a:lvl1pPr marL="0" indent="0" algn="l">
              <a:lnSpc>
                <a:spcPct val="90000"/>
              </a:lnSpc>
              <a:spcBef>
                <a:spcPts val="0"/>
              </a:spcBef>
              <a:buNone/>
              <a:defRPr sz="2200">
                <a:solidFill>
                  <a:schemeClr val="tx1">
                    <a:tint val="75000"/>
                  </a:schemeClr>
                </a:solidFill>
                <a:latin typeface="+mn-lt"/>
              </a:defRPr>
            </a:lvl1pPr>
            <a:lvl2pPr marL="507975" indent="0" algn="ctr">
              <a:buNone/>
              <a:defRPr>
                <a:solidFill>
                  <a:schemeClr val="tx1">
                    <a:tint val="75000"/>
                  </a:schemeClr>
                </a:solidFill>
              </a:defRPr>
            </a:lvl2pPr>
            <a:lvl3pPr marL="1015949" indent="0" algn="ctr">
              <a:buNone/>
              <a:defRPr>
                <a:solidFill>
                  <a:schemeClr val="tx1">
                    <a:tint val="75000"/>
                  </a:schemeClr>
                </a:solidFill>
              </a:defRPr>
            </a:lvl3pPr>
            <a:lvl4pPr marL="1523924" indent="0" algn="ctr">
              <a:buNone/>
              <a:defRPr>
                <a:solidFill>
                  <a:schemeClr val="tx1">
                    <a:tint val="75000"/>
                  </a:schemeClr>
                </a:solidFill>
              </a:defRPr>
            </a:lvl4pPr>
            <a:lvl5pPr marL="2031899" indent="0" algn="ctr">
              <a:buNone/>
              <a:defRPr>
                <a:solidFill>
                  <a:schemeClr val="tx1">
                    <a:tint val="75000"/>
                  </a:schemeClr>
                </a:solidFill>
              </a:defRPr>
            </a:lvl5pPr>
            <a:lvl6pPr marL="2539873" indent="0" algn="ctr">
              <a:buNone/>
              <a:defRPr>
                <a:solidFill>
                  <a:schemeClr val="tx1">
                    <a:tint val="75000"/>
                  </a:schemeClr>
                </a:solidFill>
              </a:defRPr>
            </a:lvl6pPr>
            <a:lvl7pPr marL="3047847" indent="0" algn="ctr">
              <a:buNone/>
              <a:defRPr>
                <a:solidFill>
                  <a:schemeClr val="tx1">
                    <a:tint val="75000"/>
                  </a:schemeClr>
                </a:solidFill>
              </a:defRPr>
            </a:lvl7pPr>
            <a:lvl8pPr marL="3555822" indent="0" algn="ctr">
              <a:buNone/>
              <a:defRPr>
                <a:solidFill>
                  <a:schemeClr val="tx1">
                    <a:tint val="75000"/>
                  </a:schemeClr>
                </a:solidFill>
              </a:defRPr>
            </a:lvl8pPr>
            <a:lvl9pPr marL="4063797"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bwMode="white">
          <a:xfrm>
            <a:off x="567548" y="4237153"/>
            <a:ext cx="8535459" cy="1177694"/>
          </a:xfrm>
        </p:spPr>
        <p:txBody>
          <a:bodyPr anchor="t" anchorCtr="0">
            <a:noAutofit/>
          </a:bodyPr>
          <a:lstStyle>
            <a:lvl1pPr marL="0" indent="0" algn="l">
              <a:buFont typeface="Arial" pitchFamily="34" charset="0"/>
              <a:buNone/>
              <a:defRPr kumimoji="0" lang="en-US" sz="8900" b="1" i="0" u="none" strike="noStrike" kern="1200" cap="none" spc="-622" normalizeH="0" baseline="0" noProof="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uLnTx/>
                <a:uFillTx/>
                <a:latin typeface="+mj-lt"/>
                <a:ea typeface="+mn-ea"/>
                <a:cs typeface="+mn-cs"/>
              </a:defRPr>
            </a:lvl1pPr>
          </a:lstStyle>
          <a:p>
            <a:pPr lvl="0"/>
            <a:r>
              <a:rPr lang="en-US" dirty="0" smtClean="0"/>
              <a:t>click to…</a:t>
            </a:r>
          </a:p>
        </p:txBody>
      </p:sp>
    </p:spTree>
  </p:cSld>
  <p:clrMapOvr>
    <a:masterClrMapping/>
  </p:clrMapOvr>
  <p:transition xmlns:p14="http://schemas.microsoft.com/office/powerpoint/2010/mai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423334" y="1568391"/>
            <a:ext cx="9313333" cy="2456513"/>
          </a:xfrm>
        </p:spPr>
        <p:txBody>
          <a:bodyPr/>
          <a:lstStyle>
            <a:lvl1pPr>
              <a:lnSpc>
                <a:spcPct val="90000"/>
              </a:lnSpc>
              <a:defRPr>
                <a:latin typeface="+mn-lt"/>
              </a:defRPr>
            </a:lvl1pPr>
            <a:lvl2pPr>
              <a:lnSpc>
                <a:spcPct val="90000"/>
              </a:lnSpc>
              <a:defRPr>
                <a:latin typeface="+mn-lt"/>
              </a:defRPr>
            </a:lvl2pPr>
            <a:lvl3pPr>
              <a:lnSpc>
                <a:spcPct val="90000"/>
              </a:lnSpc>
              <a:defRPr>
                <a:latin typeface="+mn-lt"/>
              </a:defRPr>
            </a:lvl3pPr>
            <a:lvl4pPr>
              <a:lnSpc>
                <a:spcPct val="90000"/>
              </a:lnSpc>
              <a:defRPr>
                <a:latin typeface="+mn-lt"/>
              </a:defRPr>
            </a:lvl4pPr>
            <a:lvl5pPr>
              <a:lnSpc>
                <a:spcPct val="90000"/>
              </a:lnSpc>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xmlns:p14="http://schemas.microsoft.com/office/powerpoint/2010/mai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23334" y="1569860"/>
            <a:ext cx="9313333" cy="5068006"/>
          </a:xfrm>
        </p:spPr>
        <p:txBody>
          <a:bodyPr>
            <a:noAutofit/>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xmlns:p14="http://schemas.microsoft.com/office/powerpoint/2010/mai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23333" y="1568392"/>
            <a:ext cx="4572000" cy="2366460"/>
          </a:xfrm>
        </p:spPr>
        <p:txBody>
          <a:bodyPr/>
          <a:lstStyle>
            <a:lvl1pPr marL="377747" indent="-377747">
              <a:lnSpc>
                <a:spcPct val="90000"/>
              </a:lnSpc>
              <a:defRPr sz="3100"/>
            </a:lvl1pPr>
            <a:lvl2pPr marL="748146" indent="-361579">
              <a:lnSpc>
                <a:spcPct val="90000"/>
              </a:lnSpc>
              <a:defRPr sz="2700"/>
            </a:lvl2pPr>
            <a:lvl3pPr marL="1059751" indent="-320423">
              <a:lnSpc>
                <a:spcPct val="90000"/>
              </a:lnSpc>
              <a:defRPr sz="2200"/>
            </a:lvl3pPr>
            <a:lvl4pPr marL="1364006" indent="-304256">
              <a:lnSpc>
                <a:spcPct val="90000"/>
              </a:lnSpc>
              <a:defRPr sz="2000"/>
            </a:lvl4pPr>
            <a:lvl5pPr marL="1684430" indent="-311605">
              <a:lnSpc>
                <a:spcPct val="90000"/>
              </a:lnSpc>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164667" y="1568392"/>
            <a:ext cx="4572000" cy="2366460"/>
          </a:xfrm>
        </p:spPr>
        <p:txBody>
          <a:bodyPr/>
          <a:lstStyle>
            <a:lvl1pPr marL="386567" indent="-386567">
              <a:lnSpc>
                <a:spcPct val="90000"/>
              </a:lnSpc>
              <a:defRPr sz="3100"/>
            </a:lvl1pPr>
            <a:lvl2pPr marL="748146" indent="-377747">
              <a:lnSpc>
                <a:spcPct val="90000"/>
              </a:lnSpc>
              <a:defRPr sz="2700"/>
            </a:lvl2pPr>
            <a:lvl3pPr marL="1068569" indent="-336592">
              <a:lnSpc>
                <a:spcPct val="90000"/>
              </a:lnSpc>
              <a:defRPr sz="2200"/>
            </a:lvl3pPr>
            <a:lvl4pPr marL="1364006" indent="-295437">
              <a:lnSpc>
                <a:spcPct val="90000"/>
              </a:lnSpc>
              <a:defRPr sz="2000"/>
            </a:lvl4pPr>
            <a:lvl5pPr marL="1684430" indent="-304256">
              <a:lnSpc>
                <a:spcPct val="90000"/>
              </a:lnSpc>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xmlns:p14="http://schemas.microsoft.com/office/powerpoint/2010/mai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23333" y="1568392"/>
            <a:ext cx="4572000" cy="769442"/>
          </a:xfrm>
        </p:spPr>
        <p:txBody>
          <a:bodyPr anchor="b"/>
          <a:lstStyle>
            <a:lvl1pPr marL="0" indent="0">
              <a:lnSpc>
                <a:spcPct val="90000"/>
              </a:lnSpc>
              <a:spcBef>
                <a:spcPts val="0"/>
              </a:spcBef>
              <a:buNone/>
              <a:defRPr sz="2800" b="1"/>
            </a:lvl1pPr>
            <a:lvl2pPr marL="507975" indent="0">
              <a:buNone/>
              <a:defRPr sz="2200" b="1"/>
            </a:lvl2pPr>
            <a:lvl3pPr marL="1015949" indent="0">
              <a:buNone/>
              <a:defRPr sz="2000" b="1"/>
            </a:lvl3pPr>
            <a:lvl4pPr marL="1523924" indent="0">
              <a:buNone/>
              <a:defRPr sz="1800" b="1"/>
            </a:lvl4pPr>
            <a:lvl5pPr marL="2031899" indent="0">
              <a:buNone/>
              <a:defRPr sz="1800" b="1"/>
            </a:lvl5pPr>
            <a:lvl6pPr marL="2539873" indent="0">
              <a:buNone/>
              <a:defRPr sz="1800" b="1"/>
            </a:lvl6pPr>
            <a:lvl7pPr marL="3047847" indent="0">
              <a:buNone/>
              <a:defRPr sz="1800" b="1"/>
            </a:lvl7pPr>
            <a:lvl8pPr marL="3555822" indent="0">
              <a:buNone/>
              <a:defRPr sz="1800" b="1"/>
            </a:lvl8pPr>
            <a:lvl9pPr marL="4063797"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423332" y="2416528"/>
            <a:ext cx="4572000" cy="1708160"/>
          </a:xfrm>
        </p:spPr>
        <p:txBody>
          <a:bodyPr/>
          <a:lstStyle>
            <a:lvl1pPr marL="313075" indent="-313075">
              <a:defRPr sz="2600"/>
            </a:lvl1pPr>
            <a:lvl2pPr marL="624680" indent="-295437">
              <a:defRPr sz="2200"/>
            </a:lvl2pPr>
            <a:lvl3pPr marL="903949" indent="-270450">
              <a:defRPr sz="2000"/>
            </a:lvl3pPr>
            <a:lvl4pPr marL="1167048" indent="-254282">
              <a:defRPr sz="1900"/>
            </a:lvl4pPr>
            <a:lvl5pPr marL="1421330" indent="-229294">
              <a:defRPr sz="19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162201" y="1568392"/>
            <a:ext cx="4574466" cy="769442"/>
          </a:xfrm>
        </p:spPr>
        <p:txBody>
          <a:bodyPr anchor="b"/>
          <a:lstStyle>
            <a:lvl1pPr marL="0" indent="0">
              <a:lnSpc>
                <a:spcPct val="90000"/>
              </a:lnSpc>
              <a:spcBef>
                <a:spcPts val="0"/>
              </a:spcBef>
              <a:buNone/>
              <a:defRPr sz="2800" b="1"/>
            </a:lvl1pPr>
            <a:lvl2pPr marL="507975" indent="0">
              <a:buNone/>
              <a:defRPr sz="2200" b="1"/>
            </a:lvl2pPr>
            <a:lvl3pPr marL="1015949" indent="0">
              <a:buNone/>
              <a:defRPr sz="2000" b="1"/>
            </a:lvl3pPr>
            <a:lvl4pPr marL="1523924" indent="0">
              <a:buNone/>
              <a:defRPr sz="1800" b="1"/>
            </a:lvl4pPr>
            <a:lvl5pPr marL="2031899" indent="0">
              <a:buNone/>
              <a:defRPr sz="1800" b="1"/>
            </a:lvl5pPr>
            <a:lvl6pPr marL="2539873" indent="0">
              <a:buNone/>
              <a:defRPr sz="1800" b="1"/>
            </a:lvl6pPr>
            <a:lvl7pPr marL="3047847" indent="0">
              <a:buNone/>
              <a:defRPr sz="1800" b="1"/>
            </a:lvl7pPr>
            <a:lvl8pPr marL="3555822" indent="0">
              <a:buNone/>
              <a:defRPr sz="1800" b="1"/>
            </a:lvl8pPr>
            <a:lvl9pPr marL="4063797"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161140" y="2416528"/>
            <a:ext cx="4575527" cy="1708160"/>
          </a:xfrm>
        </p:spPr>
        <p:txBody>
          <a:bodyPr/>
          <a:lstStyle>
            <a:lvl1pPr marL="329242" indent="-329242">
              <a:defRPr sz="2600"/>
            </a:lvl1pPr>
            <a:lvl2pPr marL="633499" indent="-304256">
              <a:defRPr sz="2200"/>
            </a:lvl2pPr>
            <a:lvl3pPr marL="912768" indent="-271920">
              <a:defRPr sz="2000"/>
            </a:lvl3pPr>
            <a:lvl4pPr marL="1167048" indent="-263101">
              <a:defRPr sz="1900"/>
            </a:lvl4pPr>
            <a:lvl5pPr marL="1421330" indent="-245463">
              <a:defRPr sz="19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xmlns:p14="http://schemas.microsoft.com/office/powerpoint/2010/mai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xmlns:p14="http://schemas.microsoft.com/office/powerpoint/2010/mai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2_Title with Subhead and Content">
    <p:spTree>
      <p:nvGrpSpPr>
        <p:cNvPr id="1" name=""/>
        <p:cNvGrpSpPr/>
        <p:nvPr/>
      </p:nvGrpSpPr>
      <p:grpSpPr>
        <a:xfrm>
          <a:off x="0" y="0"/>
          <a:ext cx="0" cy="0"/>
          <a:chOff x="0" y="0"/>
          <a:chExt cx="0" cy="0"/>
        </a:xfrm>
      </p:grpSpPr>
      <p:pic>
        <p:nvPicPr>
          <p:cNvPr id="5" name="Picture 8" descr="D:\Slidework\Jobs\TechEd2007 - Brian Marble\Template\Template\images\TE_logo.png"/>
          <p:cNvPicPr>
            <a:picLocks noChangeAspect="1" noChangeArrowheads="1"/>
          </p:cNvPicPr>
          <p:nvPr/>
        </p:nvPicPr>
        <p:blipFill>
          <a:blip r:embed="rId2"/>
          <a:srcRect/>
          <a:stretch>
            <a:fillRect/>
          </a:stretch>
        </p:blipFill>
        <p:spPr bwMode="auto">
          <a:xfrm>
            <a:off x="8848726" y="6935788"/>
            <a:ext cx="946150" cy="581026"/>
          </a:xfrm>
          <a:prstGeom prst="rect">
            <a:avLst/>
          </a:prstGeom>
          <a:noFill/>
          <a:ln w="9525">
            <a:noFill/>
            <a:miter lim="800000"/>
            <a:headEnd/>
            <a:tailEnd/>
          </a:ln>
        </p:spPr>
      </p:pic>
      <p:sp>
        <p:nvSpPr>
          <p:cNvPr id="2" name="Title 1"/>
          <p:cNvSpPr>
            <a:spLocks noGrp="1"/>
          </p:cNvSpPr>
          <p:nvPr>
            <p:ph type="title"/>
          </p:nvPr>
        </p:nvSpPr>
        <p:spPr>
          <a:noFill/>
          <a:ln w="9525">
            <a:noFill/>
            <a:miter lim="800000"/>
            <a:headEnd/>
            <a:tailEnd/>
          </a:ln>
          <a:effectLst/>
        </p:spPr>
        <p:txBody>
          <a:bodyPr/>
          <a:lstStyle>
            <a:lvl1pPr algn="l" defTabSz="1015939" rtl="0" eaLnBrk="1" fontAlgn="base" latinLnBrk="0" hangingPunct="1">
              <a:lnSpc>
                <a:spcPct val="90000"/>
              </a:lnSpc>
              <a:spcBef>
                <a:spcPct val="0"/>
              </a:spcBef>
              <a:spcAft>
                <a:spcPct val="0"/>
              </a:spcAft>
              <a:buNone/>
              <a:defRPr lang="en-US" sz="4400" b="0" kern="1200" cap="none" spc="-139" baseline="0" dirty="0">
                <a:ln w="3175">
                  <a:noFill/>
                </a:ln>
                <a:solidFill>
                  <a:schemeClr val="bg1"/>
                </a:solidFill>
                <a:effectLst/>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a:xfrm>
            <a:off x="409222" y="2044350"/>
            <a:ext cx="9313333" cy="2060963"/>
          </a:xfrm>
        </p:spPr>
        <p:txBody>
          <a:bodyPr/>
          <a:lstStyle>
            <a:lvl1pPr>
              <a:lnSpc>
                <a:spcPct val="90000"/>
              </a:lnSpc>
              <a:defRPr sz="3100"/>
            </a:lvl1pPr>
            <a:lvl2pPr>
              <a:lnSpc>
                <a:spcPct val="90000"/>
              </a:lnSpc>
              <a:defRPr sz="2700"/>
            </a:lvl2pPr>
            <a:lvl3pPr>
              <a:lnSpc>
                <a:spcPct val="90000"/>
              </a:lnSpc>
              <a:defRPr sz="2200"/>
            </a:lvl3pPr>
            <a:lvl4pPr>
              <a:lnSpc>
                <a:spcPct val="90000"/>
              </a:lnSpc>
              <a:defRPr sz="2000"/>
            </a:lvl4pPr>
            <a:lvl5pPr>
              <a:lnSpc>
                <a:spcPct val="90000"/>
              </a:lnSpc>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2"/>
          <p:cNvSpPr>
            <a:spLocks noGrp="1"/>
          </p:cNvSpPr>
          <p:nvPr>
            <p:ph type="body" sz="quarter" idx="10"/>
          </p:nvPr>
        </p:nvSpPr>
        <p:spPr>
          <a:xfrm>
            <a:off x="409222" y="852547"/>
            <a:ext cx="9327444" cy="498598"/>
          </a:xfrm>
        </p:spPr>
        <p:txBody>
          <a:bodyPr lIns="101598" rIns="101598" rtlCol="0"/>
          <a:lstStyle>
            <a:lvl1pPr marL="427701" indent="-427701" algn="l" defTabSz="1015899" rtl="0" eaLnBrk="1" latinLnBrk="0" hangingPunct="1">
              <a:lnSpc>
                <a:spcPct val="90000"/>
              </a:lnSpc>
              <a:spcBef>
                <a:spcPct val="20000"/>
              </a:spcBef>
              <a:buFontTx/>
              <a:buNone/>
              <a:defRPr lang="en-US" sz="3600" b="0" kern="1200" baseline="0">
                <a:ln w="18415" cmpd="sng">
                  <a:noFill/>
                  <a:prstDash val="solid"/>
                </a:ln>
                <a:solidFill>
                  <a:srgbClr xmlns:mc="http://schemas.openxmlformats.org/markup-compatibility/2006" xmlns:a14="http://schemas.microsoft.com/office/drawing/2010/main" val="FFFFCC" mc:Ignorable=""/>
                </a:solidFill>
                <a:effectLst>
                  <a:outerShdw blurRad="60007" dist="310007" dir="7680000" sy="30000" kx="1300200" algn="ctr" rotWithShape="0">
                    <a:prstClr val="black">
                      <a:alpha val="32000"/>
                    </a:prstClr>
                  </a:outerShdw>
                </a:effectLst>
                <a:latin typeface="Arial Narrow" pitchFamily="34" charset="0"/>
                <a:ea typeface="+mn-ea"/>
                <a:cs typeface="+mn-cs"/>
              </a:defRPr>
            </a:lvl1pPr>
          </a:lstStyle>
          <a:p>
            <a:pPr lvl="0"/>
            <a:r>
              <a:rPr lang="en-US" smtClean="0"/>
              <a:t>Click to edit Master text styles</a:t>
            </a:r>
          </a:p>
        </p:txBody>
      </p:sp>
    </p:spTree>
  </p:cSld>
  <p:clrMapOvr>
    <a:masterClrMapping/>
  </p:clrMapOvr>
  <p:transition xmlns:p14="http://schemas.microsoft.com/office/powerpoint/2010/mai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xmlns:p14="http://schemas.microsoft.com/office/powerpoint/2010/mai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423334" y="1568392"/>
            <a:ext cx="9313333" cy="2445113"/>
          </a:xfrm>
        </p:spPr>
        <p:txBody>
          <a:bodyPr/>
          <a:lstStyle>
            <a:lvl1pPr>
              <a:buClr>
                <a:schemeClr val="tx1"/>
              </a:buClr>
              <a:buSzPct val="100000"/>
              <a:buFontTx/>
              <a:buBlip>
                <a:blip r:embed="rId2"/>
              </a:buBlip>
              <a:defRPr/>
            </a:lvl1pPr>
            <a:lvl2pPr>
              <a:buClr>
                <a:schemeClr val="tx1"/>
              </a:buClr>
              <a:buSzPct val="90000"/>
              <a:buFontTx/>
              <a:buBlip>
                <a:blip r:embed="rId3"/>
              </a:buBlip>
              <a:defRPr/>
            </a:lvl2pPr>
            <a:lvl3pPr>
              <a:buClr>
                <a:schemeClr val="tx1"/>
              </a:buClr>
              <a:buSzPct val="90000"/>
              <a:buFontTx/>
              <a:buBlip>
                <a:blip r:embed="rId3"/>
              </a:buBlip>
              <a:defRPr/>
            </a:lvl3pPr>
            <a:lvl4pPr>
              <a:buClr>
                <a:schemeClr val="tx1"/>
              </a:buClr>
              <a:buSzPct val="90000"/>
              <a:buFontTx/>
              <a:buBlip>
                <a:blip r:embed="rId3"/>
              </a:buBlip>
              <a:defRPr/>
            </a:lvl4pPr>
            <a:lvl5pPr>
              <a:buClr>
                <a:schemeClr val="tx1"/>
              </a:buClr>
              <a:buSzPct val="9000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xmlns:p14="http://schemas.microsoft.com/office/powerpoint/2010/mai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cSld name="NOTE layout - user must hide slide">
    <p:bg>
      <p:bgPr>
        <a:solidFill>
          <a:schemeClr val="bg1">
            <a:lumMod val="75000"/>
            <a:lumOff val="2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
        <p:txBody>
          <a:bodyPr/>
          <a:lstStyle>
            <a:lvl1pPr>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black">
          <a:xfrm>
            <a:off x="423334" y="1568392"/>
            <a:ext cx="9313333" cy="2445113"/>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bwMode="gray">
          <a:xfrm>
            <a:off x="2" y="6932086"/>
            <a:ext cx="10160001" cy="687917"/>
          </a:xfrm>
          <a:solidFill>
            <a:srgbClr xmlns:mc="http://schemas.openxmlformats.org/markup-compatibility/2006" xmlns:a14="http://schemas.microsoft.com/office/drawing/2010/main" val="FFFF99" mc:Ignorable=""/>
          </a:solidFill>
        </p:spPr>
        <p:txBody>
          <a:bodyPr wrap="square" lIns="169325" tIns="84662" rIns="169325" bIns="84662" anchor="b" anchorCtr="0">
            <a:noAutofit/>
          </a:bodyPr>
          <a:lstStyle>
            <a:lvl1pPr algn="r">
              <a:buFont typeface="Arial" pitchFamily="34" charset="0"/>
              <a:buNone/>
              <a:defRPr>
                <a:solidFill>
                  <a:srgbClr xmlns:mc="http://schemas.openxmlformats.org/markup-compatibility/2006" xmlns:a14="http://schemas.microsoft.com/office/drawing/2010/main" val="000000" mc:Ignorable=""/>
                </a:solidFill>
                <a:effectLst/>
                <a:latin typeface="Calibri" pitchFamily="34" charset="0"/>
              </a:defRPr>
            </a:lvl1pPr>
          </a:lstStyle>
          <a:p>
            <a:pPr lvl="0"/>
            <a:r>
              <a:rPr lang="en-US" smtClean="0"/>
              <a:t>Click to edit Master text styles</a:t>
            </a:r>
          </a:p>
        </p:txBody>
      </p:sp>
    </p:spTree>
  </p:cSld>
  <p:clrMapOvr>
    <a:masterClrMapping/>
  </p:clrMapOvr>
  <p:transition xmlns:p14="http://schemas.microsoft.com/office/powerpoint/2010/mai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cSld name="Light background developer co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Picture 7" descr="white-green code shape.png"/>
          <p:cNvPicPr>
            <a:picLocks noChangeAspect="1"/>
          </p:cNvPicPr>
          <p:nvPr/>
        </p:nvPicPr>
        <p:blipFill>
          <a:blip r:embed="rId3"/>
          <a:stretch>
            <a:fillRect/>
          </a:stretch>
        </p:blipFill>
        <p:spPr bwMode="white">
          <a:xfrm>
            <a:off x="0" y="0"/>
            <a:ext cx="10160000" cy="7620000"/>
          </a:xfrm>
          <a:prstGeom prst="rect">
            <a:avLst/>
          </a:prstGeom>
        </p:spPr>
      </p:pic>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430062" y="1747072"/>
            <a:ext cx="9273414" cy="1887697"/>
          </a:xfrm>
        </p:spPr>
        <p:txBody>
          <a:bodyPr/>
          <a:lstStyle>
            <a:lvl1pPr marL="0" indent="0">
              <a:lnSpc>
                <a:spcPct val="80000"/>
              </a:lnSpc>
              <a:buFontTx/>
              <a:buNone/>
              <a:defRPr sz="3100" b="0">
                <a:solidFill>
                  <a:srgbClr xmlns:mc="http://schemas.openxmlformats.org/markup-compatibility/2006" xmlns:a14="http://schemas.microsoft.com/office/drawing/2010/main" val="000000" mc:Ignorable=""/>
                </a:solidFill>
                <a:latin typeface="Consolas" pitchFamily="49" charset="0"/>
                <a:cs typeface="Courier New" pitchFamily="49" charset="0"/>
              </a:defRPr>
            </a:lvl1pPr>
            <a:lvl2pPr marL="507995" indent="7055">
              <a:lnSpc>
                <a:spcPct val="80000"/>
              </a:lnSpc>
              <a:buFontTx/>
              <a:buNone/>
              <a:defRPr sz="2700" b="0">
                <a:solidFill>
                  <a:srgbClr xmlns:mc="http://schemas.openxmlformats.org/markup-compatibility/2006" xmlns:a14="http://schemas.microsoft.com/office/drawing/2010/main" val="000000" mc:Ignorable=""/>
                </a:solidFill>
                <a:latin typeface="Consolas" pitchFamily="49" charset="0"/>
                <a:cs typeface="Courier New" pitchFamily="49" charset="0"/>
              </a:defRPr>
            </a:lvl2pPr>
            <a:lvl3pPr marL="885463" indent="0">
              <a:lnSpc>
                <a:spcPct val="80000"/>
              </a:lnSpc>
              <a:buFontTx/>
              <a:buNone/>
              <a:defRPr sz="2200" b="0">
                <a:solidFill>
                  <a:srgbClr xmlns:mc="http://schemas.openxmlformats.org/markup-compatibility/2006" xmlns:a14="http://schemas.microsoft.com/office/drawing/2010/main" val="000000" mc:Ignorable=""/>
                </a:solidFill>
                <a:latin typeface="Consolas" pitchFamily="49" charset="0"/>
                <a:cs typeface="Courier New" pitchFamily="49" charset="0"/>
              </a:defRPr>
            </a:lvl3pPr>
            <a:lvl4pPr marL="1275279" indent="22931">
              <a:lnSpc>
                <a:spcPct val="80000"/>
              </a:lnSpc>
              <a:buFontTx/>
              <a:buNone/>
              <a:defRPr sz="2200" b="0">
                <a:solidFill>
                  <a:srgbClr xmlns:mc="http://schemas.openxmlformats.org/markup-compatibility/2006" xmlns:a14="http://schemas.microsoft.com/office/drawing/2010/main" val="000000" mc:Ignorable=""/>
                </a:solidFill>
                <a:latin typeface="Consolas" pitchFamily="49" charset="0"/>
                <a:cs typeface="Courier New" pitchFamily="49" charset="0"/>
              </a:defRPr>
            </a:lvl4pPr>
            <a:lvl5pPr marL="1654511" indent="0">
              <a:lnSpc>
                <a:spcPct val="80000"/>
              </a:lnSpc>
              <a:buFontTx/>
              <a:buNone/>
              <a:defRPr sz="2200" b="0">
                <a:solidFill>
                  <a:srgbClr xmlns:mc="http://schemas.openxmlformats.org/markup-compatibility/2006" xmlns:a14="http://schemas.microsoft.com/office/drawing/2010/main" val="000000" mc:Ignorable=""/>
                </a:solidFill>
                <a:latin typeface="Consolas" pitchFamily="49" charset="0"/>
                <a:cs typeface="Courier New"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xmlns:p14="http://schemas.microsoft.com/office/powerpoint/2010/mai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cSld name="Related Content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23333" y="254001"/>
            <a:ext cx="9306607" cy="738663"/>
          </a:xfrm>
        </p:spPr>
        <p:txBody>
          <a:bodyPr/>
          <a:lstStyle>
            <a:lvl1pPr marL="0" marR="0" indent="0" defTabSz="1015949" rtl="0" eaLnBrk="1" fontAlgn="auto" latinLnBrk="0" hangingPunct="1">
              <a:lnSpc>
                <a:spcPct val="90000"/>
              </a:lnSpc>
              <a:spcBef>
                <a:spcPct val="0"/>
              </a:spcBef>
              <a:spcAft>
                <a:spcPts val="0"/>
              </a:spcAft>
              <a:tabLst/>
              <a:defRPr baseline="0">
                <a:latin typeface="+mj-lt"/>
              </a:defRPr>
            </a:lvl1pPr>
          </a:lstStyle>
          <a:p>
            <a:pPr marL="0" marR="0" lvl="0" indent="0" defTabSz="1015949" rtl="0" eaLnBrk="1" fontAlgn="auto" latinLnBrk="0" hangingPunct="1">
              <a:lnSpc>
                <a:spcPct val="90000"/>
              </a:lnSpc>
              <a:spcBef>
                <a:spcPct val="0"/>
              </a:spcBef>
              <a:spcAft>
                <a:spcPts val="0"/>
              </a:spcAft>
              <a:tabLst/>
              <a:defRPr/>
            </a:pPr>
            <a:r>
              <a:rPr kumimoji="0" lang="en-US" sz="5300" b="0" i="0" u="none" strike="noStrike" kern="1200" cap="none" spc="-111" normalizeH="0" baseline="0" noProof="0" dirty="0" smtClean="0">
                <a:ln w="3175">
                  <a:noFill/>
                </a:ln>
                <a:solidFill>
                  <a:schemeClr val="tx1"/>
                </a:solidFill>
                <a:effectLst/>
                <a:uLnTx/>
                <a:uFillTx/>
                <a:latin typeface="Calibri" pitchFamily="34" charset="0"/>
                <a:ea typeface="+mn-ea"/>
                <a:cs typeface="Arial" charset="0"/>
              </a:rPr>
              <a:t>Related Content</a:t>
            </a:r>
            <a:endParaRPr kumimoji="0" lang="en-US" sz="5300" b="0" i="0" u="none" strike="noStrike" kern="1200" cap="none" spc="-111" normalizeH="0" baseline="0" noProof="0" dirty="0">
              <a:ln w="3175">
                <a:noFill/>
              </a:ln>
              <a:solidFill>
                <a:schemeClr val="tx1"/>
              </a:solidFill>
              <a:effectLst/>
              <a:uLnTx/>
              <a:uFillTx/>
              <a:latin typeface="Calibri" pitchFamily="34" charset="0"/>
              <a:ea typeface="+mn-ea"/>
              <a:cs typeface="Arial" charset="0"/>
            </a:endParaRPr>
          </a:p>
        </p:txBody>
      </p:sp>
      <p:sp>
        <p:nvSpPr>
          <p:cNvPr id="11" name="Content Placeholder 10"/>
          <p:cNvSpPr>
            <a:spLocks noGrp="1"/>
          </p:cNvSpPr>
          <p:nvPr>
            <p:ph sz="quarter" idx="10" hasCustomPrompt="1"/>
          </p:nvPr>
        </p:nvSpPr>
        <p:spPr>
          <a:xfrm>
            <a:off x="423333" y="1571622"/>
            <a:ext cx="9316720" cy="762000"/>
          </a:xfrm>
          <a:prstGeom prst="roundRect">
            <a:avLst>
              <a:gd name="adj" fmla="val 26651"/>
            </a:avLst>
          </a:prstGeom>
          <a:gradFill rotWithShape="1">
            <a:gsLst>
              <a:gs pos="0">
                <a:schemeClr val="tx1">
                  <a:alpha val="18000"/>
                </a:schemeClr>
              </a:gs>
              <a:gs pos="100000">
                <a:srgbClr xmlns:mc="http://schemas.openxmlformats.org/markup-compatibility/2006" xmlns:a14="http://schemas.microsoft.com/office/drawing/2010/main" val="000000" mc:Ignorable="">
                  <a:alpha val="0"/>
                </a:srgbClr>
              </a:gs>
            </a:gsLst>
            <a:lin ang="5400000" scaled="1"/>
          </a:gradFill>
          <a:ln w="9525">
            <a:noFill/>
            <a:miter lim="800000"/>
            <a:headEnd/>
            <a:tailEnd/>
          </a:ln>
        </p:spPr>
        <p:txBody>
          <a:bodyPr anchor="ctr" anchorCtr="0"/>
          <a:lstStyle>
            <a:lvl1pPr marL="0" algn="l" defTabSz="1015655" rtl="0" eaLnBrk="1" fontAlgn="base" latinLnBrk="0" hangingPunct="1">
              <a:spcBef>
                <a:spcPct val="0"/>
              </a:spcBef>
              <a:spcAft>
                <a:spcPct val="0"/>
              </a:spcAft>
              <a:buFont typeface="Arial" pitchFamily="34" charset="0"/>
              <a:buNone/>
              <a:defRPr lang="en-US" sz="2000" kern="1200">
                <a:solidFill>
                  <a:srgbClr xmlns:mc="http://schemas.openxmlformats.org/markup-compatibility/2006" xmlns:a14="http://schemas.microsoft.com/office/drawing/2010/main" val="FFFFFF" mc:Ignorable=""/>
                </a:solidFill>
                <a:effectLst>
                  <a:outerShdw blurRad="38100" dist="38100" dir="2700000" algn="tl">
                    <a:srgbClr xmlns:mc="http://schemas.openxmlformats.org/markup-compatibility/2006" xmlns:a14="http://schemas.microsoft.com/office/drawing/2010/main" val="000000" mc:Ignorable="">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xmlns:mc="http://schemas.openxmlformats.org/markup-compatibility/2006" xmlns:a14="http://schemas.microsoft.com/office/drawing/2010/main" val="FFFFFF" mc:Ignorable=""/>
                </a:solidFill>
                <a:effectLst>
                  <a:outerShdw blurRad="38100" dist="38100" dir="2700000" algn="tl">
                    <a:srgbClr xmlns:mc="http://schemas.openxmlformats.org/markup-compatibility/2006" xmlns:a14="http://schemas.microsoft.com/office/drawing/2010/main" val="000000" mc:Ignorable="">
                      <a:alpha val="43137"/>
                    </a:srgbClr>
                  </a:outerShdw>
                </a:effectLst>
              </a:rPr>
              <a:t>Breakout Sessions (session codes and titles)</a:t>
            </a:r>
          </a:p>
        </p:txBody>
      </p:sp>
      <p:sp>
        <p:nvSpPr>
          <p:cNvPr id="12" name="Content Placeholder 10"/>
          <p:cNvSpPr>
            <a:spLocks noGrp="1"/>
          </p:cNvSpPr>
          <p:nvPr>
            <p:ph sz="quarter" idx="11" hasCustomPrompt="1"/>
          </p:nvPr>
        </p:nvSpPr>
        <p:spPr>
          <a:xfrm>
            <a:off x="423333" y="2608244"/>
            <a:ext cx="9316720" cy="762000"/>
          </a:xfrm>
          <a:prstGeom prst="roundRect">
            <a:avLst>
              <a:gd name="adj" fmla="val 26651"/>
            </a:avLst>
          </a:prstGeom>
          <a:gradFill rotWithShape="1">
            <a:gsLst>
              <a:gs pos="0">
                <a:schemeClr val="tx1">
                  <a:alpha val="18000"/>
                </a:schemeClr>
              </a:gs>
              <a:gs pos="100000">
                <a:srgbClr xmlns:mc="http://schemas.openxmlformats.org/markup-compatibility/2006" xmlns:a14="http://schemas.microsoft.com/office/drawing/2010/main" val="000000" mc:Ignorable="">
                  <a:alpha val="0"/>
                </a:srgbClr>
              </a:gs>
            </a:gsLst>
            <a:lin ang="5400000" scaled="1"/>
          </a:gradFill>
          <a:ln w="9525">
            <a:noFill/>
            <a:miter lim="800000"/>
            <a:headEnd/>
            <a:tailEnd/>
          </a:ln>
        </p:spPr>
        <p:txBody>
          <a:bodyPr anchor="ctr" anchorCtr="0"/>
          <a:lstStyle>
            <a:lvl1pPr marL="0" algn="l" defTabSz="1015655" rtl="0" eaLnBrk="1" fontAlgn="base" latinLnBrk="0" hangingPunct="1">
              <a:spcBef>
                <a:spcPct val="0"/>
              </a:spcBef>
              <a:spcAft>
                <a:spcPct val="0"/>
              </a:spcAft>
              <a:buFont typeface="Arial" pitchFamily="34" charset="0"/>
              <a:buNone/>
              <a:defRPr lang="en-US" sz="2000" kern="1200">
                <a:solidFill>
                  <a:srgbClr xmlns:mc="http://schemas.openxmlformats.org/markup-compatibility/2006" xmlns:a14="http://schemas.microsoft.com/office/drawing/2010/main" val="FFFFFF" mc:Ignorable=""/>
                </a:solidFill>
                <a:effectLst>
                  <a:outerShdw blurRad="38100" dist="38100" dir="2700000" algn="tl">
                    <a:srgbClr xmlns:mc="http://schemas.openxmlformats.org/markup-compatibility/2006" xmlns:a14="http://schemas.microsoft.com/office/drawing/2010/main" val="000000" mc:Ignorable="">
                      <a:alpha val="43137"/>
                    </a:srgbClr>
                  </a:outerShdw>
                </a:effectLst>
                <a:latin typeface="+mn-lt"/>
                <a:ea typeface="+mn-ea"/>
                <a:cs typeface="+mn-cs"/>
              </a:defRPr>
            </a:lvl1pPr>
          </a:lstStyle>
          <a:p>
            <a:pPr>
              <a:defRPr/>
            </a:pPr>
            <a:r>
              <a:rPr lang="en-US" dirty="0" smtClean="0"/>
              <a:t>Interactive Theater Sessions (session codes and titles)</a:t>
            </a:r>
          </a:p>
        </p:txBody>
      </p:sp>
      <p:sp>
        <p:nvSpPr>
          <p:cNvPr id="13" name="Content Placeholder 10"/>
          <p:cNvSpPr>
            <a:spLocks noGrp="1"/>
          </p:cNvSpPr>
          <p:nvPr>
            <p:ph sz="quarter" idx="12" hasCustomPrompt="1"/>
          </p:nvPr>
        </p:nvSpPr>
        <p:spPr>
          <a:xfrm>
            <a:off x="423333" y="3644870"/>
            <a:ext cx="9316720" cy="762000"/>
          </a:xfrm>
          <a:prstGeom prst="roundRect">
            <a:avLst>
              <a:gd name="adj" fmla="val 26651"/>
            </a:avLst>
          </a:prstGeom>
          <a:gradFill rotWithShape="1">
            <a:gsLst>
              <a:gs pos="0">
                <a:schemeClr val="tx1">
                  <a:alpha val="18000"/>
                </a:schemeClr>
              </a:gs>
              <a:gs pos="100000">
                <a:srgbClr xmlns:mc="http://schemas.openxmlformats.org/markup-compatibility/2006" xmlns:a14="http://schemas.microsoft.com/office/drawing/2010/main" val="000000" mc:Ignorable="">
                  <a:alpha val="0"/>
                </a:srgbClr>
              </a:gs>
            </a:gsLst>
            <a:lin ang="5400000" scaled="1"/>
          </a:gradFill>
          <a:ln w="9525">
            <a:noFill/>
            <a:miter lim="800000"/>
            <a:headEnd/>
            <a:tailEnd/>
          </a:ln>
        </p:spPr>
        <p:txBody>
          <a:bodyPr anchor="ctr" anchorCtr="0"/>
          <a:lstStyle>
            <a:lvl1pPr marL="0" algn="l" defTabSz="1015655" rtl="0" eaLnBrk="1" fontAlgn="base" latinLnBrk="0" hangingPunct="1">
              <a:spcBef>
                <a:spcPct val="0"/>
              </a:spcBef>
              <a:spcAft>
                <a:spcPct val="0"/>
              </a:spcAft>
              <a:buFont typeface="Arial" pitchFamily="34" charset="0"/>
              <a:buNone/>
              <a:defRPr lang="en-US" sz="2000" kern="1200">
                <a:solidFill>
                  <a:srgbClr xmlns:mc="http://schemas.openxmlformats.org/markup-compatibility/2006" xmlns:a14="http://schemas.microsoft.com/office/drawing/2010/main" val="FFFFFF" mc:Ignorable=""/>
                </a:solidFill>
                <a:effectLst>
                  <a:outerShdw blurRad="38100" dist="38100" dir="2700000" algn="tl">
                    <a:srgbClr xmlns:mc="http://schemas.openxmlformats.org/markup-compatibility/2006" xmlns:a14="http://schemas.microsoft.com/office/drawing/2010/main" val="000000" mc:Ignorable="">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xmlns:mc="http://schemas.openxmlformats.org/markup-compatibility/2006" xmlns:a14="http://schemas.microsoft.com/office/drawing/2010/main" val="FFFFFF" mc:Ignorable=""/>
                </a:solidFill>
                <a:effectLst>
                  <a:outerShdw blurRad="38100" dist="38100" dir="2700000" algn="tl">
                    <a:srgbClr xmlns:mc="http://schemas.openxmlformats.org/markup-compatibility/2006" xmlns:a14="http://schemas.microsoft.com/office/drawing/2010/main" val="000000" mc:Ignorable="">
                      <a:alpha val="43137"/>
                    </a:srgbClr>
                  </a:outerShdw>
                </a:effectLst>
              </a:rPr>
              <a:t>Hands-on Labs (session codes and titles)</a:t>
            </a:r>
            <a:endParaRPr lang="en-US" sz="1800" dirty="0" smtClean="0">
              <a:solidFill>
                <a:srgbClr xmlns:mc="http://schemas.openxmlformats.org/markup-compatibility/2006" xmlns:a14="http://schemas.microsoft.com/office/drawing/2010/main" val="FFFFFF" mc:Ignorable=""/>
              </a:solidFill>
              <a:effectLst>
                <a:outerShdw blurRad="38100" dist="38100" dir="2700000" algn="tl">
                  <a:srgbClr xmlns:mc="http://schemas.openxmlformats.org/markup-compatibility/2006" xmlns:a14="http://schemas.microsoft.com/office/drawing/2010/main" val="000000" mc:Ignorable="">
                    <a:alpha val="43137"/>
                  </a:srgbClr>
                </a:outerShdw>
              </a:effectLst>
              <a:latin typeface="Segoe" pitchFamily="34" charset="0"/>
            </a:endParaRPr>
          </a:p>
        </p:txBody>
      </p:sp>
      <p:sp>
        <p:nvSpPr>
          <p:cNvPr id="14" name="Content Placeholder 10"/>
          <p:cNvSpPr>
            <a:spLocks noGrp="1"/>
          </p:cNvSpPr>
          <p:nvPr>
            <p:ph sz="quarter" idx="13" hasCustomPrompt="1"/>
          </p:nvPr>
        </p:nvSpPr>
        <p:spPr>
          <a:xfrm>
            <a:off x="423333" y="4681494"/>
            <a:ext cx="9316720" cy="762000"/>
          </a:xfrm>
          <a:prstGeom prst="roundRect">
            <a:avLst>
              <a:gd name="adj" fmla="val 26651"/>
            </a:avLst>
          </a:prstGeom>
          <a:gradFill rotWithShape="1">
            <a:gsLst>
              <a:gs pos="0">
                <a:schemeClr val="tx1">
                  <a:alpha val="18000"/>
                </a:schemeClr>
              </a:gs>
              <a:gs pos="100000">
                <a:srgbClr xmlns:mc="http://schemas.openxmlformats.org/markup-compatibility/2006" xmlns:a14="http://schemas.microsoft.com/office/drawing/2010/main" val="000000" mc:Ignorable="">
                  <a:alpha val="0"/>
                </a:srgbClr>
              </a:gs>
            </a:gsLst>
            <a:lin ang="5400000" scaled="1"/>
          </a:gradFill>
          <a:ln w="9525">
            <a:noFill/>
            <a:miter lim="800000"/>
            <a:headEnd/>
            <a:tailEnd/>
          </a:ln>
        </p:spPr>
        <p:txBody>
          <a:bodyPr anchor="ctr" anchorCtr="0"/>
          <a:lstStyle>
            <a:lvl1pPr marL="0" algn="l" defTabSz="1015655" rtl="0" eaLnBrk="1" fontAlgn="base" latinLnBrk="0" hangingPunct="1">
              <a:spcBef>
                <a:spcPct val="0"/>
              </a:spcBef>
              <a:spcAft>
                <a:spcPct val="0"/>
              </a:spcAft>
              <a:buFont typeface="Arial" pitchFamily="34" charset="0"/>
              <a:buNone/>
              <a:defRPr lang="en-US" sz="2000" kern="1200">
                <a:solidFill>
                  <a:srgbClr xmlns:mc="http://schemas.openxmlformats.org/markup-compatibility/2006" xmlns:a14="http://schemas.microsoft.com/office/drawing/2010/main" val="FFFFFF" mc:Ignorable=""/>
                </a:solidFill>
                <a:effectLst>
                  <a:outerShdw blurRad="38100" dist="38100" dir="2700000" algn="tl">
                    <a:srgbClr xmlns:mc="http://schemas.openxmlformats.org/markup-compatibility/2006" xmlns:a14="http://schemas.microsoft.com/office/drawing/2010/main" val="000000" mc:Ignorable="">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xmlns:mc="http://schemas.openxmlformats.org/markup-compatibility/2006" xmlns:a14="http://schemas.microsoft.com/office/drawing/2010/main" val="FFFFFF" mc:Ignorable=""/>
                </a:solidFill>
                <a:effectLst>
                  <a:outerShdw blurRad="38100" dist="38100" dir="2700000" algn="tl">
                    <a:srgbClr xmlns:mc="http://schemas.openxmlformats.org/markup-compatibility/2006" xmlns:a14="http://schemas.microsoft.com/office/drawing/2010/main" val="000000" mc:Ignorable="">
                      <a:alpha val="43137"/>
                    </a:srgbClr>
                  </a:outerShdw>
                </a:effectLst>
              </a:rPr>
              <a:t>Hands-on Labs (session codes and titles)</a:t>
            </a:r>
          </a:p>
        </p:txBody>
      </p:sp>
    </p:spTree>
  </p:cSld>
  <p:clrMapOvr>
    <a:masterClrMapping/>
  </p:clrMapOvr>
  <p:transition xmlns:p14="http://schemas.microsoft.com/office/powerpoint/2010/mai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cSld name="Track Resource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23333" y="254001"/>
            <a:ext cx="9306607" cy="738663"/>
          </a:xfrm>
        </p:spPr>
        <p:txBody>
          <a:bodyPr/>
          <a:lstStyle>
            <a:lvl1pPr>
              <a:defRPr baseline="0"/>
            </a:lvl1pPr>
          </a:lstStyle>
          <a:p>
            <a:r>
              <a:rPr lang="en-US" dirty="0" smtClean="0"/>
              <a:t>Track Resources</a:t>
            </a:r>
            <a:endParaRPr lang="en-US" dirty="0"/>
          </a:p>
        </p:txBody>
      </p:sp>
      <p:sp>
        <p:nvSpPr>
          <p:cNvPr id="11" name="Content Placeholder 10"/>
          <p:cNvSpPr>
            <a:spLocks noGrp="1"/>
          </p:cNvSpPr>
          <p:nvPr>
            <p:ph sz="quarter" idx="10" hasCustomPrompt="1"/>
          </p:nvPr>
        </p:nvSpPr>
        <p:spPr>
          <a:xfrm>
            <a:off x="423333" y="1571623"/>
            <a:ext cx="9316720" cy="762000"/>
          </a:xfrm>
          <a:prstGeom prst="roundRect">
            <a:avLst>
              <a:gd name="adj" fmla="val 26651"/>
            </a:avLst>
          </a:prstGeom>
          <a:gradFill rotWithShape="1">
            <a:gsLst>
              <a:gs pos="0">
                <a:schemeClr val="tx1">
                  <a:alpha val="18000"/>
                </a:schemeClr>
              </a:gs>
              <a:gs pos="100000">
                <a:srgbClr xmlns:mc="http://schemas.openxmlformats.org/markup-compatibility/2006" xmlns:a14="http://schemas.microsoft.com/office/drawing/2010/main" val="000000" mc:Ignorable="">
                  <a:alpha val="0"/>
                </a:srgbClr>
              </a:gs>
            </a:gsLst>
            <a:lin ang="5400000" scaled="1"/>
          </a:gradFill>
          <a:ln w="9525">
            <a:noFill/>
            <a:miter lim="800000"/>
            <a:headEnd/>
            <a:tailEnd/>
          </a:ln>
        </p:spPr>
        <p:txBody>
          <a:bodyPr anchor="ctr" anchorCtr="0"/>
          <a:lstStyle>
            <a:lvl1pPr marL="0" algn="l" defTabSz="1015655" rtl="0" eaLnBrk="1" fontAlgn="base" latinLnBrk="0" hangingPunct="1">
              <a:spcBef>
                <a:spcPct val="0"/>
              </a:spcBef>
              <a:spcAft>
                <a:spcPct val="0"/>
              </a:spcAft>
              <a:buFont typeface="Arial" pitchFamily="34" charset="0"/>
              <a:buNone/>
              <a:defRPr lang="en-US" sz="2000" kern="1200" dirty="0" smtClean="0">
                <a:solidFill>
                  <a:srgbClr xmlns:mc="http://schemas.openxmlformats.org/markup-compatibility/2006" xmlns:a14="http://schemas.microsoft.com/office/drawing/2010/main" val="FFFFFF" mc:Ignorable=""/>
                </a:solidFill>
                <a:effectLst>
                  <a:outerShdw blurRad="38100" dist="38100" dir="2700000" algn="tl">
                    <a:srgbClr xmlns:mc="http://schemas.openxmlformats.org/markup-compatibility/2006" xmlns:a14="http://schemas.microsoft.com/office/drawing/2010/main" val="000000" mc:Ignorable="">
                      <a:alpha val="43137"/>
                    </a:srgbClr>
                  </a:outerShdw>
                </a:effectLst>
                <a:latin typeface="+mn-lt"/>
                <a:ea typeface="+mn-ea"/>
                <a:cs typeface="+mn-cs"/>
              </a:defRPr>
            </a:lvl1pPr>
          </a:lstStyle>
          <a:p>
            <a:pPr lvl="0"/>
            <a:r>
              <a:rPr lang="en-US" dirty="0" smtClean="0"/>
              <a:t>Resource 1</a:t>
            </a:r>
            <a:endParaRPr lang="en-US" dirty="0"/>
          </a:p>
        </p:txBody>
      </p:sp>
      <p:sp>
        <p:nvSpPr>
          <p:cNvPr id="12" name="Content Placeholder 10"/>
          <p:cNvSpPr>
            <a:spLocks noGrp="1"/>
          </p:cNvSpPr>
          <p:nvPr>
            <p:ph sz="quarter" idx="11" hasCustomPrompt="1"/>
          </p:nvPr>
        </p:nvSpPr>
        <p:spPr>
          <a:xfrm>
            <a:off x="423333" y="2608247"/>
            <a:ext cx="9316720" cy="762000"/>
          </a:xfrm>
          <a:prstGeom prst="roundRect">
            <a:avLst>
              <a:gd name="adj" fmla="val 26651"/>
            </a:avLst>
          </a:prstGeom>
          <a:gradFill rotWithShape="1">
            <a:gsLst>
              <a:gs pos="0">
                <a:schemeClr val="tx1">
                  <a:alpha val="18000"/>
                </a:schemeClr>
              </a:gs>
              <a:gs pos="100000">
                <a:srgbClr xmlns:mc="http://schemas.openxmlformats.org/markup-compatibility/2006" xmlns:a14="http://schemas.microsoft.com/office/drawing/2010/main" val="000000" mc:Ignorable="">
                  <a:alpha val="0"/>
                </a:srgbClr>
              </a:gs>
            </a:gsLst>
            <a:lin ang="5400000" scaled="1"/>
          </a:gradFill>
          <a:ln w="9525">
            <a:noFill/>
            <a:miter lim="800000"/>
            <a:headEnd/>
            <a:tailEnd/>
          </a:ln>
        </p:spPr>
        <p:txBody>
          <a:bodyPr anchor="ctr" anchorCtr="0"/>
          <a:lstStyle>
            <a:lvl1pPr marL="0" algn="l" defTabSz="1015655" rtl="0" eaLnBrk="1" fontAlgn="base" latinLnBrk="0" hangingPunct="1">
              <a:spcBef>
                <a:spcPct val="0"/>
              </a:spcBef>
              <a:spcAft>
                <a:spcPct val="0"/>
              </a:spcAft>
              <a:buFont typeface="Arial" pitchFamily="34" charset="0"/>
              <a:buNone/>
              <a:defRPr lang="en-US" sz="2000" kern="1200" dirty="0" smtClean="0">
                <a:solidFill>
                  <a:srgbClr xmlns:mc="http://schemas.openxmlformats.org/markup-compatibility/2006" xmlns:a14="http://schemas.microsoft.com/office/drawing/2010/main" val="FFFFFF" mc:Ignorable=""/>
                </a:solidFill>
                <a:effectLst>
                  <a:outerShdw blurRad="38100" dist="38100" dir="2700000" algn="tl">
                    <a:srgbClr xmlns:mc="http://schemas.openxmlformats.org/markup-compatibility/2006" xmlns:a14="http://schemas.microsoft.com/office/drawing/2010/main" val="000000" mc:Ignorable="">
                      <a:alpha val="43137"/>
                    </a:srgbClr>
                  </a:outerShdw>
                </a:effectLst>
                <a:latin typeface="+mn-lt"/>
                <a:ea typeface="+mn-ea"/>
                <a:cs typeface="+mn-cs"/>
              </a:defRPr>
            </a:lvl1pPr>
          </a:lstStyle>
          <a:p>
            <a:pPr lvl="0"/>
            <a:r>
              <a:rPr lang="en-US" dirty="0" smtClean="0"/>
              <a:t>Resource 2</a:t>
            </a:r>
            <a:endParaRPr lang="en-US" dirty="0"/>
          </a:p>
        </p:txBody>
      </p:sp>
      <p:sp>
        <p:nvSpPr>
          <p:cNvPr id="13" name="Content Placeholder 10"/>
          <p:cNvSpPr>
            <a:spLocks noGrp="1"/>
          </p:cNvSpPr>
          <p:nvPr>
            <p:ph sz="quarter" idx="12" hasCustomPrompt="1"/>
          </p:nvPr>
        </p:nvSpPr>
        <p:spPr>
          <a:xfrm>
            <a:off x="423333" y="3644871"/>
            <a:ext cx="9316720" cy="762000"/>
          </a:xfrm>
          <a:prstGeom prst="roundRect">
            <a:avLst>
              <a:gd name="adj" fmla="val 26651"/>
            </a:avLst>
          </a:prstGeom>
          <a:gradFill rotWithShape="1">
            <a:gsLst>
              <a:gs pos="0">
                <a:schemeClr val="tx1">
                  <a:alpha val="18000"/>
                </a:schemeClr>
              </a:gs>
              <a:gs pos="100000">
                <a:srgbClr xmlns:mc="http://schemas.openxmlformats.org/markup-compatibility/2006" xmlns:a14="http://schemas.microsoft.com/office/drawing/2010/main" val="000000" mc:Ignorable="">
                  <a:alpha val="0"/>
                </a:srgbClr>
              </a:gs>
            </a:gsLst>
            <a:lin ang="5400000" scaled="1"/>
          </a:gradFill>
          <a:ln w="9525">
            <a:noFill/>
            <a:miter lim="800000"/>
            <a:headEnd/>
            <a:tailEnd/>
          </a:ln>
        </p:spPr>
        <p:txBody>
          <a:bodyPr anchor="ctr" anchorCtr="0"/>
          <a:lstStyle>
            <a:lvl1pPr marL="0" algn="l" defTabSz="1015655" rtl="0" eaLnBrk="1" fontAlgn="base" latinLnBrk="0" hangingPunct="1">
              <a:spcBef>
                <a:spcPct val="0"/>
              </a:spcBef>
              <a:spcAft>
                <a:spcPct val="0"/>
              </a:spcAft>
              <a:buFont typeface="Arial" pitchFamily="34" charset="0"/>
              <a:buNone/>
              <a:defRPr lang="en-US" sz="2000" kern="1200" dirty="0" smtClean="0">
                <a:solidFill>
                  <a:srgbClr xmlns:mc="http://schemas.openxmlformats.org/markup-compatibility/2006" xmlns:a14="http://schemas.microsoft.com/office/drawing/2010/main" val="FFFFFF" mc:Ignorable=""/>
                </a:solidFill>
                <a:effectLst>
                  <a:outerShdw blurRad="38100" dist="38100" dir="2700000" algn="tl">
                    <a:srgbClr xmlns:mc="http://schemas.openxmlformats.org/markup-compatibility/2006" xmlns:a14="http://schemas.microsoft.com/office/drawing/2010/main" val="000000" mc:Ignorable="">
                      <a:alpha val="43137"/>
                    </a:srgbClr>
                  </a:outerShdw>
                </a:effectLst>
                <a:latin typeface="+mn-lt"/>
                <a:ea typeface="+mn-ea"/>
                <a:cs typeface="+mn-cs"/>
              </a:defRPr>
            </a:lvl1pPr>
          </a:lstStyle>
          <a:p>
            <a:pPr lvl="0"/>
            <a:r>
              <a:rPr lang="en-US" dirty="0" smtClean="0"/>
              <a:t>Resource 3</a:t>
            </a:r>
            <a:endParaRPr lang="en-US" dirty="0"/>
          </a:p>
        </p:txBody>
      </p:sp>
      <p:sp>
        <p:nvSpPr>
          <p:cNvPr id="14" name="Content Placeholder 10"/>
          <p:cNvSpPr>
            <a:spLocks noGrp="1"/>
          </p:cNvSpPr>
          <p:nvPr>
            <p:ph sz="quarter" idx="13" hasCustomPrompt="1"/>
          </p:nvPr>
        </p:nvSpPr>
        <p:spPr>
          <a:xfrm>
            <a:off x="423333" y="4681496"/>
            <a:ext cx="9316720" cy="762000"/>
          </a:xfrm>
          <a:prstGeom prst="roundRect">
            <a:avLst>
              <a:gd name="adj" fmla="val 26651"/>
            </a:avLst>
          </a:prstGeom>
          <a:gradFill rotWithShape="1">
            <a:gsLst>
              <a:gs pos="0">
                <a:schemeClr val="tx1">
                  <a:alpha val="18000"/>
                </a:schemeClr>
              </a:gs>
              <a:gs pos="100000">
                <a:srgbClr xmlns:mc="http://schemas.openxmlformats.org/markup-compatibility/2006" xmlns:a14="http://schemas.microsoft.com/office/drawing/2010/main" val="000000" mc:Ignorable="">
                  <a:alpha val="0"/>
                </a:srgbClr>
              </a:gs>
            </a:gsLst>
            <a:lin ang="5400000" scaled="1"/>
          </a:gradFill>
          <a:ln w="9525">
            <a:noFill/>
            <a:miter lim="800000"/>
            <a:headEnd/>
            <a:tailEnd/>
          </a:ln>
        </p:spPr>
        <p:txBody>
          <a:bodyPr anchor="ctr" anchorCtr="0"/>
          <a:lstStyle>
            <a:lvl1pPr marL="0" algn="l" defTabSz="1015655" rtl="0" eaLnBrk="1" fontAlgn="base" latinLnBrk="0" hangingPunct="1">
              <a:spcBef>
                <a:spcPct val="0"/>
              </a:spcBef>
              <a:spcAft>
                <a:spcPct val="0"/>
              </a:spcAft>
              <a:buFont typeface="Arial" pitchFamily="34" charset="0"/>
              <a:buNone/>
              <a:defRPr lang="en-US" sz="2000" kern="1200" dirty="0" smtClean="0">
                <a:solidFill>
                  <a:srgbClr xmlns:mc="http://schemas.openxmlformats.org/markup-compatibility/2006" xmlns:a14="http://schemas.microsoft.com/office/drawing/2010/main" val="FFFFFF" mc:Ignorable=""/>
                </a:solidFill>
                <a:effectLst>
                  <a:outerShdw blurRad="38100" dist="38100" dir="2700000" algn="tl">
                    <a:srgbClr xmlns:mc="http://schemas.openxmlformats.org/markup-compatibility/2006" xmlns:a14="http://schemas.microsoft.com/office/drawing/2010/main" val="000000" mc:Ignorable="">
                      <a:alpha val="43137"/>
                    </a:srgbClr>
                  </a:outerShdw>
                </a:effectLst>
                <a:latin typeface="+mn-lt"/>
                <a:ea typeface="+mn-ea"/>
                <a:cs typeface="+mn-cs"/>
              </a:defRPr>
            </a:lvl1pPr>
          </a:lstStyle>
          <a:p>
            <a:pPr lvl="0"/>
            <a:r>
              <a:rPr lang="en-US" dirty="0" smtClean="0"/>
              <a:t>Resource 4</a:t>
            </a:r>
            <a:endParaRPr lang="en-US" dirty="0"/>
          </a:p>
        </p:txBody>
      </p:sp>
    </p:spTree>
  </p:cSld>
  <p:clrMapOvr>
    <a:masterClrMapping/>
  </p:clrMapOvr>
  <p:transition xmlns:p14="http://schemas.microsoft.com/office/powerpoint/2010/mai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8" descr="D:\Slidework\Jobs\TechEd2007 - Brian Marble\Template\Template\images\TE_logo.png"/>
          <p:cNvPicPr>
            <a:picLocks noChangeAspect="1" noChangeArrowheads="1"/>
          </p:cNvPicPr>
          <p:nvPr/>
        </p:nvPicPr>
        <p:blipFill>
          <a:blip r:embed="rId2"/>
          <a:srcRect/>
          <a:stretch>
            <a:fillRect/>
          </a:stretch>
        </p:blipFill>
        <p:spPr bwMode="auto">
          <a:xfrm>
            <a:off x="8848726" y="6935788"/>
            <a:ext cx="946150" cy="581026"/>
          </a:xfrm>
          <a:prstGeom prst="rect">
            <a:avLst/>
          </a:prstGeom>
          <a:noFill/>
          <a:ln w="9525">
            <a:noFill/>
            <a:miter lim="800000"/>
            <a:headEnd/>
            <a:tailEnd/>
          </a:ln>
        </p:spPr>
      </p:pic>
      <p:sp>
        <p:nvSpPr>
          <p:cNvPr id="2" name="Title 1"/>
          <p:cNvSpPr>
            <a:spLocks noGrp="1"/>
          </p:cNvSpPr>
          <p:nvPr>
            <p:ph type="title"/>
          </p:nvPr>
        </p:nvSpPr>
        <p:spPr>
          <a:noFill/>
          <a:ln w="9525">
            <a:noFill/>
            <a:miter lim="800000"/>
            <a:headEnd/>
            <a:tailEnd/>
          </a:ln>
          <a:effectLst/>
        </p:spPr>
        <p:txBody>
          <a:bodyPr/>
          <a:lstStyle>
            <a:lvl1pPr algn="l" defTabSz="1015939" rtl="0" eaLnBrk="1" fontAlgn="base" latinLnBrk="0" hangingPunct="1">
              <a:lnSpc>
                <a:spcPct val="90000"/>
              </a:lnSpc>
              <a:spcBef>
                <a:spcPct val="0"/>
              </a:spcBef>
              <a:spcAft>
                <a:spcPct val="0"/>
              </a:spcAft>
              <a:buNone/>
              <a:defRPr lang="en-US" sz="4400" b="0" kern="1200" cap="none" spc="-139" baseline="0" dirty="0">
                <a:ln w="3175">
                  <a:noFill/>
                </a:ln>
                <a:solidFill>
                  <a:schemeClr val="bg1"/>
                </a:solidFill>
                <a:effectLst/>
                <a:latin typeface="+mj-lt"/>
                <a:ea typeface="+mj-ea"/>
                <a:cs typeface="+mj-cs"/>
              </a:defRPr>
            </a:lvl1pPr>
          </a:lstStyle>
          <a:p>
            <a:r>
              <a:rPr lang="en-US" smtClean="0"/>
              <a:t>Click to edit Master title style</a:t>
            </a:r>
            <a:endParaRPr lang="en-US" dirty="0"/>
          </a:p>
        </p:txBody>
      </p:sp>
      <p:sp>
        <p:nvSpPr>
          <p:cNvPr id="3" name="Content Placeholder 2"/>
          <p:cNvSpPr>
            <a:spLocks noGrp="1"/>
          </p:cNvSpPr>
          <p:nvPr>
            <p:ph sz="half" idx="1"/>
          </p:nvPr>
        </p:nvSpPr>
        <p:spPr>
          <a:xfrm>
            <a:off x="409222" y="1497542"/>
            <a:ext cx="4572000" cy="2238562"/>
          </a:xfrm>
        </p:spPr>
        <p:txBody>
          <a:bodyPr/>
          <a:lstStyle>
            <a:lvl1pPr marL="377728" indent="-377728">
              <a:lnSpc>
                <a:spcPct val="90000"/>
              </a:lnSpc>
              <a:defRPr sz="2700"/>
            </a:lvl1pPr>
            <a:lvl2pPr marL="748108" indent="-361561">
              <a:lnSpc>
                <a:spcPct val="90000"/>
              </a:lnSpc>
              <a:defRPr sz="2200"/>
            </a:lvl2pPr>
            <a:lvl3pPr marL="1059697" indent="-320408">
              <a:lnSpc>
                <a:spcPct val="90000"/>
              </a:lnSpc>
              <a:defRPr sz="2000"/>
            </a:lvl3pPr>
            <a:lvl4pPr marL="1363939" indent="-304241">
              <a:lnSpc>
                <a:spcPct val="90000"/>
              </a:lnSpc>
              <a:defRPr sz="1800"/>
            </a:lvl4pPr>
            <a:lvl5pPr marL="1684345" indent="-311588">
              <a:lnSpc>
                <a:spcPct val="90000"/>
              </a:lnSpc>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178778" y="1497542"/>
            <a:ext cx="4572000" cy="2238562"/>
          </a:xfrm>
        </p:spPr>
        <p:txBody>
          <a:bodyPr/>
          <a:lstStyle>
            <a:lvl1pPr marL="386548" indent="-386548">
              <a:lnSpc>
                <a:spcPct val="90000"/>
              </a:lnSpc>
              <a:defRPr sz="2700"/>
            </a:lvl1pPr>
            <a:lvl2pPr marL="748108" indent="-377728">
              <a:lnSpc>
                <a:spcPct val="90000"/>
              </a:lnSpc>
              <a:defRPr sz="2200"/>
            </a:lvl2pPr>
            <a:lvl3pPr marL="1068515" indent="-336576">
              <a:lnSpc>
                <a:spcPct val="90000"/>
              </a:lnSpc>
              <a:defRPr sz="2000"/>
            </a:lvl3pPr>
            <a:lvl4pPr marL="1363939" indent="-295423">
              <a:lnSpc>
                <a:spcPct val="90000"/>
              </a:lnSpc>
              <a:defRPr sz="1800"/>
            </a:lvl4pPr>
            <a:lvl5pPr marL="1684345" indent="-304241">
              <a:lnSpc>
                <a:spcPct val="90000"/>
              </a:lnSpc>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xmlns:p14="http://schemas.microsoft.com/office/powerpoint/2010/mai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8" descr="D:\Slidework\Jobs\TechEd2007 - Brian Marble\Template\Template\images\TE_logo.png"/>
          <p:cNvPicPr>
            <a:picLocks noChangeAspect="1" noChangeArrowheads="1"/>
          </p:cNvPicPr>
          <p:nvPr/>
        </p:nvPicPr>
        <p:blipFill>
          <a:blip r:embed="rId2"/>
          <a:srcRect/>
          <a:stretch>
            <a:fillRect/>
          </a:stretch>
        </p:blipFill>
        <p:spPr bwMode="auto">
          <a:xfrm>
            <a:off x="8848726" y="6935788"/>
            <a:ext cx="946150" cy="581026"/>
          </a:xfrm>
          <a:prstGeom prst="rect">
            <a:avLst/>
          </a:prstGeom>
          <a:noFill/>
          <a:ln w="9525">
            <a:noFill/>
            <a:miter lim="800000"/>
            <a:headEnd/>
            <a:tailEnd/>
          </a:ln>
        </p:spPr>
      </p:pic>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09223" y="1497542"/>
            <a:ext cx="4572000" cy="769442"/>
          </a:xfrm>
        </p:spPr>
        <p:txBody>
          <a:bodyPr anchor="b"/>
          <a:lstStyle>
            <a:lvl1pPr marL="0" indent="0">
              <a:lnSpc>
                <a:spcPct val="90000"/>
              </a:lnSpc>
              <a:spcBef>
                <a:spcPts val="0"/>
              </a:spcBef>
              <a:buNone/>
              <a:defRPr sz="2800" b="1">
                <a:latin typeface="Arial" pitchFamily="34" charset="0"/>
                <a:cs typeface="Arial" pitchFamily="34" charset="0"/>
              </a:defRPr>
            </a:lvl1pPr>
            <a:lvl2pPr marL="507949" indent="0">
              <a:buNone/>
              <a:defRPr sz="2200" b="1"/>
            </a:lvl2pPr>
            <a:lvl3pPr marL="1015899" indent="0">
              <a:buNone/>
              <a:defRPr sz="2000" b="1"/>
            </a:lvl3pPr>
            <a:lvl4pPr marL="1523848" indent="0">
              <a:buNone/>
              <a:defRPr sz="1800" b="1"/>
            </a:lvl4pPr>
            <a:lvl5pPr marL="2031796" indent="0">
              <a:buNone/>
              <a:defRPr sz="1800" b="1"/>
            </a:lvl5pPr>
            <a:lvl6pPr marL="2539747" indent="0">
              <a:buNone/>
              <a:defRPr sz="1800" b="1"/>
            </a:lvl6pPr>
            <a:lvl7pPr marL="3047695" indent="0">
              <a:buNone/>
              <a:defRPr sz="1800" b="1"/>
            </a:lvl7pPr>
            <a:lvl8pPr marL="3555644" indent="0">
              <a:buNone/>
              <a:defRPr sz="1800" b="1"/>
            </a:lvl8pPr>
            <a:lvl9pPr marL="4063595"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409222" y="2345678"/>
            <a:ext cx="4572000" cy="2238562"/>
          </a:xfrm>
        </p:spPr>
        <p:txBody>
          <a:bodyPr/>
          <a:lstStyle>
            <a:lvl1pPr marL="313059" indent="-313059">
              <a:defRPr sz="2600"/>
            </a:lvl1pPr>
            <a:lvl2pPr marL="624649" indent="-295423">
              <a:defRPr sz="2200"/>
            </a:lvl2pPr>
            <a:lvl3pPr marL="903903" indent="-270435">
              <a:defRPr sz="2000"/>
            </a:lvl3pPr>
            <a:lvl4pPr marL="1166991" indent="-254270">
              <a:defRPr sz="1900"/>
            </a:lvl4pPr>
            <a:lvl5pPr marL="1421260" indent="-229282">
              <a:defRPr sz="19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148094" y="1497542"/>
            <a:ext cx="4574466" cy="769442"/>
          </a:xfrm>
        </p:spPr>
        <p:txBody>
          <a:bodyPr rtlCol="0" anchor="b"/>
          <a:lstStyle>
            <a:lvl1pPr marL="0" indent="0">
              <a:lnSpc>
                <a:spcPct val="90000"/>
              </a:lnSpc>
              <a:spcBef>
                <a:spcPts val="0"/>
              </a:spcBef>
              <a:buNone/>
              <a:defRPr lang="en-US" sz="2800" b="1" kern="1200" smtClean="0">
                <a:solidFill>
                  <a:schemeClr val="tx1"/>
                </a:solidFill>
                <a:effectLst/>
                <a:latin typeface="Arial" pitchFamily="34" charset="0"/>
                <a:ea typeface="+mn-ea"/>
                <a:cs typeface="Arial" pitchFamily="34" charset="0"/>
              </a:defRPr>
            </a:lvl1pPr>
            <a:lvl2pPr marL="507949" indent="0">
              <a:buNone/>
              <a:defRPr sz="2200" b="1"/>
            </a:lvl2pPr>
            <a:lvl3pPr marL="1015899" indent="0">
              <a:buNone/>
              <a:defRPr sz="2000" b="1"/>
            </a:lvl3pPr>
            <a:lvl4pPr marL="1523848" indent="0">
              <a:buNone/>
              <a:defRPr sz="1800" b="1"/>
            </a:lvl4pPr>
            <a:lvl5pPr marL="2031796" indent="0">
              <a:buNone/>
              <a:defRPr sz="1800" b="1"/>
            </a:lvl5pPr>
            <a:lvl6pPr marL="2539747" indent="0">
              <a:buNone/>
              <a:defRPr sz="1800" b="1"/>
            </a:lvl6pPr>
            <a:lvl7pPr marL="3047695" indent="0">
              <a:buNone/>
              <a:defRPr sz="1800" b="1"/>
            </a:lvl7pPr>
            <a:lvl8pPr marL="3555644" indent="0">
              <a:buNone/>
              <a:defRPr sz="1800" b="1"/>
            </a:lvl8pPr>
            <a:lvl9pPr marL="4063595"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147031" y="2345678"/>
            <a:ext cx="4575527" cy="2238562"/>
          </a:xfrm>
        </p:spPr>
        <p:txBody>
          <a:bodyPr/>
          <a:lstStyle>
            <a:lvl1pPr marL="329226" indent="-329226">
              <a:defRPr sz="2600"/>
            </a:lvl1pPr>
            <a:lvl2pPr marL="633468" indent="-304241">
              <a:defRPr sz="2200"/>
            </a:lvl2pPr>
            <a:lvl3pPr marL="912722" indent="-271905">
              <a:defRPr sz="2000"/>
            </a:lvl3pPr>
            <a:lvl4pPr marL="1166991" indent="-263088">
              <a:defRPr sz="1900"/>
            </a:lvl4pPr>
            <a:lvl5pPr marL="1421260" indent="-245451">
              <a:defRPr sz="19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xmlns:p14="http://schemas.microsoft.com/office/powerpoint/2010/mai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8" descr="D:\Slidework\Jobs\TechEd2007 - Brian Marble\Template\Template\images\TE_logo.png"/>
          <p:cNvPicPr>
            <a:picLocks noChangeAspect="1" noChangeArrowheads="1"/>
          </p:cNvPicPr>
          <p:nvPr/>
        </p:nvPicPr>
        <p:blipFill>
          <a:blip r:embed="rId2"/>
          <a:srcRect/>
          <a:stretch>
            <a:fillRect/>
          </a:stretch>
        </p:blipFill>
        <p:spPr bwMode="auto">
          <a:xfrm>
            <a:off x="8848726" y="6935788"/>
            <a:ext cx="946150" cy="581026"/>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xmlns:p14="http://schemas.microsoft.com/office/powerpoint/2010/mai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1_Title Only no log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xmlns:p14="http://schemas.microsoft.com/office/powerpoint/2010/mai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8" descr="D:\Slidework\Jobs\TechEd2007 - Brian Marble\Template\Template\images\TE_logo.png"/>
          <p:cNvPicPr>
            <a:picLocks noChangeAspect="1" noChangeArrowheads="1"/>
          </p:cNvPicPr>
          <p:nvPr/>
        </p:nvPicPr>
        <p:blipFill>
          <a:blip r:embed="rId2"/>
          <a:srcRect/>
          <a:stretch>
            <a:fillRect/>
          </a:stretch>
        </p:blipFill>
        <p:spPr bwMode="auto">
          <a:xfrm>
            <a:off x="8848726" y="6935788"/>
            <a:ext cx="946150" cy="581026"/>
          </a:xfrm>
          <a:prstGeom prst="rect">
            <a:avLst/>
          </a:prstGeom>
          <a:noFill/>
          <a:ln w="9525">
            <a:noFill/>
            <a:miter lim="800000"/>
            <a:headEnd/>
            <a:tailEnd/>
          </a:ln>
        </p:spPr>
      </p:pic>
    </p:spTree>
  </p:cSld>
  <p:clrMapOvr>
    <a:masterClrMapping/>
  </p:clrMapOvr>
  <p:transition xmlns:p14="http://schemas.microsoft.com/office/powerpoint/2010/mai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theme" Target="../theme/theme2.xml"/><Relationship Id="rId3" Type="http://schemas.openxmlformats.org/officeDocument/2006/relationships/slideLayout" Target="../slideLayouts/slideLayout17.xml"/><Relationship Id="rId21" Type="http://schemas.openxmlformats.org/officeDocument/2006/relationships/image" Target="../media/image16.png"/><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slideLayout" Target="../slideLayouts/slideLayout31.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20" Type="http://schemas.openxmlformats.org/officeDocument/2006/relationships/image" Target="../media/image15.png"/><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10" Type="http://schemas.openxmlformats.org/officeDocument/2006/relationships/slideLayout" Target="../slideLayouts/slideLayout24.xml"/><Relationship Id="rId19" Type="http://schemas.openxmlformats.org/officeDocument/2006/relationships/image" Target="../media/image14.png"/><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18" Type="http://schemas.openxmlformats.org/officeDocument/2006/relationships/image" Target="../media/image28.png"/><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image" Target="../media/image27.png"/><Relationship Id="rId2" Type="http://schemas.openxmlformats.org/officeDocument/2006/relationships/slideLayout" Target="../slideLayouts/slideLayout33.xml"/><Relationship Id="rId16" Type="http://schemas.openxmlformats.org/officeDocument/2006/relationships/image" Target="../media/image26.jpeg"/><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theme" Target="../theme/theme3.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6"/>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bwMode="white">
          <a:xfrm>
            <a:off x="0" y="0"/>
            <a:ext cx="10160000" cy="1568098"/>
          </a:xfrm>
          <a:prstGeom prst="rect">
            <a:avLst/>
          </a:prstGeom>
          <a:gradFill>
            <a:gsLst>
              <a:gs pos="0">
                <a:srgbClr xmlns:mc="http://schemas.openxmlformats.org/markup-compatibility/2006" xmlns:a14="http://schemas.microsoft.com/office/drawing/2010/main" val="0070C0" mc:Ignorable="">
                  <a:alpha val="0"/>
                </a:srgbClr>
              </a:gs>
              <a:gs pos="41000">
                <a:schemeClr val="tx1">
                  <a:alpha val="15000"/>
                </a:schemeClr>
              </a:gs>
              <a:gs pos="56000">
                <a:schemeClr val="tx1">
                  <a:alpha val="25000"/>
                </a:schemeClr>
              </a:gs>
              <a:gs pos="100000">
                <a:schemeClr val="tx1">
                  <a:alpha val="70000"/>
                </a:schemeClr>
              </a:gs>
            </a:gsLst>
            <a:lin ang="1620000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121918" tIns="60958" rIns="121918" bIns="60958" anchor="ctr"/>
          <a:lstStyle/>
          <a:p>
            <a:pPr defTabSz="1218823">
              <a:defRPr/>
            </a:pPr>
            <a:endParaRPr lang="en-US" sz="3100" dirty="0">
              <a:solidFill>
                <a:schemeClr val="tx1"/>
              </a:solidFill>
              <a:effectLst>
                <a:outerShdw blurRad="38100" dist="38100" dir="2700000" algn="tl">
                  <a:srgbClr xmlns:mc="http://schemas.openxmlformats.org/markup-compatibility/2006" xmlns:a14="http://schemas.microsoft.com/office/drawing/2010/main" val="000000" mc:Ignorable="">
                    <a:alpha val="43137"/>
                  </a:srgbClr>
                </a:outerShdw>
              </a:effectLst>
            </a:endParaRPr>
          </a:p>
        </p:txBody>
      </p:sp>
      <p:sp>
        <p:nvSpPr>
          <p:cNvPr id="2" name="Title Placeholder 1"/>
          <p:cNvSpPr>
            <a:spLocks noGrp="1"/>
          </p:cNvSpPr>
          <p:nvPr>
            <p:ph type="title"/>
          </p:nvPr>
        </p:nvSpPr>
        <p:spPr>
          <a:xfrm>
            <a:off x="409575" y="244476"/>
            <a:ext cx="9312276" cy="677863"/>
          </a:xfrm>
          <a:prstGeom prst="rect">
            <a:avLst/>
          </a:prstGeom>
          <a:noFill/>
          <a:ln w="9525">
            <a:noFill/>
            <a:miter lim="800000"/>
            <a:headEnd/>
            <a:tailEnd/>
          </a:ln>
          <a:effectLst/>
        </p:spPr>
        <p:txBody>
          <a:bodyPr vert="horz" wrap="square" lIns="101598" tIns="50798" rIns="101598" bIns="50798" numCol="1" rtlCol="0" anchor="t" anchorCtr="0" compatLnSpc="1">
            <a:prstTxWarp prst="textNoShape">
              <a:avLst/>
            </a:prstTxWarp>
            <a:noAutofit/>
            <a:scene3d>
              <a:camera prst="orthographicFront"/>
              <a:lightRig rig="threePt" dir="t"/>
            </a:scene3d>
            <a:sp3d extrusionH="6350">
              <a:bevelT w="12700" h="25400" prst="coolSlant"/>
              <a:bevelB w="19050" h="19050"/>
              <a:extrusionClr>
                <a:schemeClr val="bg1"/>
              </a:extrusionClr>
            </a:sp3d>
          </a:bodyPr>
          <a:lstStyle/>
          <a:p>
            <a:r>
              <a:rPr lang="en-US" dirty="0" smtClean="0"/>
              <a:t>Click to Edit Title Text</a:t>
            </a:r>
            <a:endParaRPr lang="en-US" dirty="0"/>
          </a:p>
        </p:txBody>
      </p:sp>
      <p:sp>
        <p:nvSpPr>
          <p:cNvPr id="1030" name="Text Placeholder 2"/>
          <p:cNvSpPr>
            <a:spLocks noGrp="1"/>
          </p:cNvSpPr>
          <p:nvPr>
            <p:ph type="body" idx="1"/>
          </p:nvPr>
        </p:nvSpPr>
        <p:spPr bwMode="auto">
          <a:xfrm>
            <a:off x="407988" y="1497013"/>
            <a:ext cx="9340850" cy="2062162"/>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dk1" tx1="lt1" bg2="dk2" tx2="lt2" accent1="accent1" accent2="accent2" accent3="accent3" accent4="accent4" accent5="accent5" accent6="accent6" hlink="hlink" folHlink="folHlink"/>
  <p:sldLayoutIdLst>
    <p:sldLayoutId id="2147483880" r:id="rId1"/>
    <p:sldLayoutId id="2147483881" r:id="rId2"/>
    <p:sldLayoutId id="2147483882" r:id="rId3"/>
    <p:sldLayoutId id="2147483883" r:id="rId4"/>
    <p:sldLayoutId id="2147483884" r:id="rId5"/>
    <p:sldLayoutId id="2147483885" r:id="rId6"/>
    <p:sldLayoutId id="2147483886" r:id="rId7"/>
    <p:sldLayoutId id="2147483878" r:id="rId8"/>
    <p:sldLayoutId id="2147483887" r:id="rId9"/>
    <p:sldLayoutId id="2147483888" r:id="rId10"/>
    <p:sldLayoutId id="2147483889" r:id="rId11"/>
    <p:sldLayoutId id="2147483890" r:id="rId12"/>
    <p:sldLayoutId id="2147483879" r:id="rId13"/>
    <p:sldLayoutId id="2147483891" r:id="rId14"/>
  </p:sldLayoutIdLst>
  <p:transition xmlns:p14="http://schemas.microsoft.com/office/powerpoint/2010/main">
    <p:fade/>
  </p:transition>
  <p:txStyles>
    <p:titleStyle>
      <a:lvl1pPr algn="l" defTabSz="1014403" rtl="0" eaLnBrk="0" fontAlgn="base" hangingPunct="0">
        <a:lnSpc>
          <a:spcPct val="90000"/>
        </a:lnSpc>
        <a:spcBef>
          <a:spcPct val="0"/>
        </a:spcBef>
        <a:spcAft>
          <a:spcPct val="0"/>
        </a:spcAft>
        <a:defRPr lang="en-US" sz="4400" kern="1200" spc="-139" dirty="0">
          <a:ln w="3175">
            <a:noFill/>
          </a:ln>
          <a:solidFill>
            <a:schemeClr val="bg1"/>
          </a:solidFill>
          <a:latin typeface="+mj-lt"/>
          <a:ea typeface="+mj-ea"/>
          <a:cs typeface="+mj-cs"/>
        </a:defRPr>
      </a:lvl1pPr>
      <a:lvl2pPr algn="l" defTabSz="1014403" rtl="0" eaLnBrk="0" fontAlgn="base" hangingPunct="0">
        <a:lnSpc>
          <a:spcPct val="90000"/>
        </a:lnSpc>
        <a:spcBef>
          <a:spcPct val="0"/>
        </a:spcBef>
        <a:spcAft>
          <a:spcPct val="0"/>
        </a:spcAft>
        <a:defRPr sz="4400">
          <a:solidFill>
            <a:schemeClr val="bg1"/>
          </a:solidFill>
          <a:latin typeface="Arial" charset="0"/>
        </a:defRPr>
      </a:lvl2pPr>
      <a:lvl3pPr algn="l" defTabSz="1014403" rtl="0" eaLnBrk="0" fontAlgn="base" hangingPunct="0">
        <a:lnSpc>
          <a:spcPct val="90000"/>
        </a:lnSpc>
        <a:spcBef>
          <a:spcPct val="0"/>
        </a:spcBef>
        <a:spcAft>
          <a:spcPct val="0"/>
        </a:spcAft>
        <a:defRPr sz="4400">
          <a:solidFill>
            <a:schemeClr val="bg1"/>
          </a:solidFill>
          <a:latin typeface="Arial" charset="0"/>
        </a:defRPr>
      </a:lvl3pPr>
      <a:lvl4pPr algn="l" defTabSz="1014403" rtl="0" eaLnBrk="0" fontAlgn="base" hangingPunct="0">
        <a:lnSpc>
          <a:spcPct val="90000"/>
        </a:lnSpc>
        <a:spcBef>
          <a:spcPct val="0"/>
        </a:spcBef>
        <a:spcAft>
          <a:spcPct val="0"/>
        </a:spcAft>
        <a:defRPr sz="4400">
          <a:solidFill>
            <a:schemeClr val="bg1"/>
          </a:solidFill>
          <a:latin typeface="Arial" charset="0"/>
        </a:defRPr>
      </a:lvl4pPr>
      <a:lvl5pPr algn="l" defTabSz="1014403" rtl="0" eaLnBrk="0" fontAlgn="base" hangingPunct="0">
        <a:lnSpc>
          <a:spcPct val="90000"/>
        </a:lnSpc>
        <a:spcBef>
          <a:spcPct val="0"/>
        </a:spcBef>
        <a:spcAft>
          <a:spcPct val="0"/>
        </a:spcAft>
        <a:defRPr sz="4400">
          <a:solidFill>
            <a:schemeClr val="bg1"/>
          </a:solidFill>
          <a:latin typeface="Arial" charset="0"/>
        </a:defRPr>
      </a:lvl5pPr>
      <a:lvl6pPr marL="457195" algn="l" defTabSz="1014403" rtl="0" fontAlgn="base">
        <a:lnSpc>
          <a:spcPct val="90000"/>
        </a:lnSpc>
        <a:spcBef>
          <a:spcPct val="0"/>
        </a:spcBef>
        <a:spcAft>
          <a:spcPct val="0"/>
        </a:spcAft>
        <a:defRPr sz="4400">
          <a:solidFill>
            <a:schemeClr val="bg1"/>
          </a:solidFill>
          <a:latin typeface="Arial" charset="0"/>
        </a:defRPr>
      </a:lvl6pPr>
      <a:lvl7pPr marL="914391" algn="l" defTabSz="1014403" rtl="0" fontAlgn="base">
        <a:lnSpc>
          <a:spcPct val="90000"/>
        </a:lnSpc>
        <a:spcBef>
          <a:spcPct val="0"/>
        </a:spcBef>
        <a:spcAft>
          <a:spcPct val="0"/>
        </a:spcAft>
        <a:defRPr sz="4400">
          <a:solidFill>
            <a:schemeClr val="bg1"/>
          </a:solidFill>
          <a:latin typeface="Arial" charset="0"/>
        </a:defRPr>
      </a:lvl7pPr>
      <a:lvl8pPr marL="1371586" algn="l" defTabSz="1014403" rtl="0" fontAlgn="base">
        <a:lnSpc>
          <a:spcPct val="90000"/>
        </a:lnSpc>
        <a:spcBef>
          <a:spcPct val="0"/>
        </a:spcBef>
        <a:spcAft>
          <a:spcPct val="0"/>
        </a:spcAft>
        <a:defRPr sz="4400">
          <a:solidFill>
            <a:schemeClr val="bg1"/>
          </a:solidFill>
          <a:latin typeface="Arial" charset="0"/>
        </a:defRPr>
      </a:lvl8pPr>
      <a:lvl9pPr marL="1828782" algn="l" defTabSz="1014403" rtl="0" fontAlgn="base">
        <a:lnSpc>
          <a:spcPct val="90000"/>
        </a:lnSpc>
        <a:spcBef>
          <a:spcPct val="0"/>
        </a:spcBef>
        <a:spcAft>
          <a:spcPct val="0"/>
        </a:spcAft>
        <a:defRPr sz="4400">
          <a:solidFill>
            <a:schemeClr val="bg1"/>
          </a:solidFill>
          <a:latin typeface="Arial" charset="0"/>
        </a:defRPr>
      </a:lvl9pPr>
    </p:titleStyle>
    <p:bodyStyle>
      <a:lvl1pPr marL="427034" indent="-427034" algn="l" defTabSz="1014403" rtl="0" eaLnBrk="0" fontAlgn="base" hangingPunct="0">
        <a:lnSpc>
          <a:spcPct val="90000"/>
        </a:lnSpc>
        <a:spcBef>
          <a:spcPts val="776"/>
        </a:spcBef>
        <a:spcAft>
          <a:spcPct val="0"/>
        </a:spcAft>
        <a:buBlip>
          <a:blip r:embed="rId17"/>
        </a:buBlip>
        <a:defRPr sz="3100" kern="1200">
          <a:solidFill>
            <a:schemeClr val="tx1"/>
          </a:solidFill>
          <a:latin typeface="+mj-lt"/>
          <a:ea typeface="+mn-ea"/>
          <a:cs typeface="+mn-cs"/>
        </a:defRPr>
      </a:lvl1pPr>
      <a:lvl2pPr marL="820730" indent="-401634" algn="l" defTabSz="1014403" rtl="0" eaLnBrk="0" fontAlgn="base" hangingPunct="0">
        <a:lnSpc>
          <a:spcPct val="90000"/>
        </a:lnSpc>
        <a:spcBef>
          <a:spcPts val="776"/>
        </a:spcBef>
        <a:spcAft>
          <a:spcPct val="0"/>
        </a:spcAft>
        <a:buBlip>
          <a:blip r:embed="rId17"/>
        </a:buBlip>
        <a:defRPr sz="2700" kern="1200">
          <a:solidFill>
            <a:schemeClr val="tx1"/>
          </a:solidFill>
          <a:latin typeface="+mj-lt"/>
          <a:ea typeface="+mn-ea"/>
          <a:cs typeface="+mn-cs"/>
        </a:defRPr>
      </a:lvl2pPr>
      <a:lvl3pPr marL="1223951" indent="-385759" algn="l" defTabSz="1014403" rtl="0" eaLnBrk="0" fontAlgn="base" hangingPunct="0">
        <a:lnSpc>
          <a:spcPct val="90000"/>
        </a:lnSpc>
        <a:spcBef>
          <a:spcPts val="776"/>
        </a:spcBef>
        <a:spcAft>
          <a:spcPct val="0"/>
        </a:spcAft>
        <a:buBlip>
          <a:blip r:embed="rId17"/>
        </a:buBlip>
        <a:defRPr sz="2200" kern="1200">
          <a:solidFill>
            <a:schemeClr val="tx1"/>
          </a:solidFill>
          <a:latin typeface="+mj-lt"/>
          <a:ea typeface="+mn-ea"/>
          <a:cs typeface="+mn-cs"/>
        </a:defRPr>
      </a:lvl3pPr>
      <a:lvl4pPr marL="1577960" indent="-354010" algn="l" defTabSz="1014403" rtl="0" eaLnBrk="0" fontAlgn="base" hangingPunct="0">
        <a:lnSpc>
          <a:spcPct val="90000"/>
        </a:lnSpc>
        <a:spcBef>
          <a:spcPts val="776"/>
        </a:spcBef>
        <a:spcAft>
          <a:spcPct val="0"/>
        </a:spcAft>
        <a:buBlip>
          <a:blip r:embed="rId17"/>
        </a:buBlip>
        <a:defRPr sz="2000" kern="1200">
          <a:solidFill>
            <a:schemeClr val="tx1"/>
          </a:solidFill>
          <a:latin typeface="+mj-lt"/>
          <a:ea typeface="+mn-ea"/>
          <a:cs typeface="+mn-cs"/>
        </a:defRPr>
      </a:lvl4pPr>
      <a:lvl5pPr marL="1955780" indent="-354010" algn="l" defTabSz="1014403" rtl="0" eaLnBrk="0" fontAlgn="base" hangingPunct="0">
        <a:lnSpc>
          <a:spcPct val="90000"/>
        </a:lnSpc>
        <a:spcBef>
          <a:spcPts val="776"/>
        </a:spcBef>
        <a:spcAft>
          <a:spcPct val="0"/>
        </a:spcAft>
        <a:buBlip>
          <a:blip r:embed="rId17"/>
        </a:buBlip>
        <a:defRPr sz="2000" kern="1200">
          <a:solidFill>
            <a:schemeClr val="tx1"/>
          </a:solidFill>
          <a:latin typeface="+mj-lt"/>
          <a:ea typeface="+mn-ea"/>
          <a:cs typeface="+mn-cs"/>
        </a:defRPr>
      </a:lvl5pPr>
      <a:lvl6pPr marL="2793721" indent="-253974" algn="l" defTabSz="1015899"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301670" indent="-253974" algn="l" defTabSz="1015899"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809619" indent="-253974" algn="l" defTabSz="1015899"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317569" indent="-253974" algn="l" defTabSz="1015899" rtl="0" eaLnBrk="1" latinLnBrk="0" hangingPunct="1">
        <a:spcBef>
          <a:spcPct val="20000"/>
        </a:spcBef>
        <a:buFont typeface="Arial" pitchFamily="34" charset="0"/>
        <a:buChar char="•"/>
        <a:defRPr sz="2200" kern="1200">
          <a:solidFill>
            <a:schemeClr val="tx1"/>
          </a:solidFill>
          <a:latin typeface="+mn-lt"/>
          <a:ea typeface="+mn-ea"/>
          <a:cs typeface="+mn-cs"/>
        </a:defRPr>
      </a:lvl9pPr>
    </p:bodyStyle>
    <p:otherStyle>
      <a:defPPr>
        <a:defRPr lang="en-US"/>
      </a:defPPr>
      <a:lvl1pPr marL="0" algn="l" defTabSz="1015899" rtl="0" eaLnBrk="1" latinLnBrk="0" hangingPunct="1">
        <a:defRPr sz="2000" kern="1200">
          <a:solidFill>
            <a:schemeClr val="tx1"/>
          </a:solidFill>
          <a:latin typeface="+mn-lt"/>
          <a:ea typeface="+mn-ea"/>
          <a:cs typeface="+mn-cs"/>
        </a:defRPr>
      </a:lvl1pPr>
      <a:lvl2pPr marL="507949" algn="l" defTabSz="1015899" rtl="0" eaLnBrk="1" latinLnBrk="0" hangingPunct="1">
        <a:defRPr sz="2000" kern="1200">
          <a:solidFill>
            <a:schemeClr val="tx1"/>
          </a:solidFill>
          <a:latin typeface="+mn-lt"/>
          <a:ea typeface="+mn-ea"/>
          <a:cs typeface="+mn-cs"/>
        </a:defRPr>
      </a:lvl2pPr>
      <a:lvl3pPr marL="1015899" algn="l" defTabSz="1015899" rtl="0" eaLnBrk="1" latinLnBrk="0" hangingPunct="1">
        <a:defRPr sz="2000" kern="1200">
          <a:solidFill>
            <a:schemeClr val="tx1"/>
          </a:solidFill>
          <a:latin typeface="+mn-lt"/>
          <a:ea typeface="+mn-ea"/>
          <a:cs typeface="+mn-cs"/>
        </a:defRPr>
      </a:lvl3pPr>
      <a:lvl4pPr marL="1523848" algn="l" defTabSz="1015899" rtl="0" eaLnBrk="1" latinLnBrk="0" hangingPunct="1">
        <a:defRPr sz="2000" kern="1200">
          <a:solidFill>
            <a:schemeClr val="tx1"/>
          </a:solidFill>
          <a:latin typeface="+mn-lt"/>
          <a:ea typeface="+mn-ea"/>
          <a:cs typeface="+mn-cs"/>
        </a:defRPr>
      </a:lvl4pPr>
      <a:lvl5pPr marL="2031796" algn="l" defTabSz="1015899" rtl="0" eaLnBrk="1" latinLnBrk="0" hangingPunct="1">
        <a:defRPr sz="2000" kern="1200">
          <a:solidFill>
            <a:schemeClr val="tx1"/>
          </a:solidFill>
          <a:latin typeface="+mn-lt"/>
          <a:ea typeface="+mn-ea"/>
          <a:cs typeface="+mn-cs"/>
        </a:defRPr>
      </a:lvl5pPr>
      <a:lvl6pPr marL="2539747" algn="l" defTabSz="1015899" rtl="0" eaLnBrk="1" latinLnBrk="0" hangingPunct="1">
        <a:defRPr sz="2000" kern="1200">
          <a:solidFill>
            <a:schemeClr val="tx1"/>
          </a:solidFill>
          <a:latin typeface="+mn-lt"/>
          <a:ea typeface="+mn-ea"/>
          <a:cs typeface="+mn-cs"/>
        </a:defRPr>
      </a:lvl6pPr>
      <a:lvl7pPr marL="3047695" algn="l" defTabSz="1015899" rtl="0" eaLnBrk="1" latinLnBrk="0" hangingPunct="1">
        <a:defRPr sz="2000" kern="1200">
          <a:solidFill>
            <a:schemeClr val="tx1"/>
          </a:solidFill>
          <a:latin typeface="+mn-lt"/>
          <a:ea typeface="+mn-ea"/>
          <a:cs typeface="+mn-cs"/>
        </a:defRPr>
      </a:lvl7pPr>
      <a:lvl8pPr marL="3555644" algn="l" defTabSz="1015899" rtl="0" eaLnBrk="1" latinLnBrk="0" hangingPunct="1">
        <a:defRPr sz="2000" kern="1200">
          <a:solidFill>
            <a:schemeClr val="tx1"/>
          </a:solidFill>
          <a:latin typeface="+mn-lt"/>
          <a:ea typeface="+mn-ea"/>
          <a:cs typeface="+mn-cs"/>
        </a:defRPr>
      </a:lvl8pPr>
      <a:lvl9pPr marL="4063595" algn="l" defTabSz="1015899" rtl="0" eaLnBrk="1" latinLnBrk="0" hangingPunct="1">
        <a:defRPr sz="20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9">
            <a:lum/>
          </a:blip>
          <a:srcRect/>
          <a:stretch>
            <a:fillRect l="-1000" r="-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30061" y="254002"/>
            <a:ext cx="9306607" cy="738663"/>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30061" y="1578683"/>
            <a:ext cx="9306607" cy="2394502"/>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4" name="Picture 3" descr="ContentForgroundOrange.png"/>
          <p:cNvPicPr>
            <a:picLocks noChangeAspect="1"/>
          </p:cNvPicPr>
          <p:nvPr/>
        </p:nvPicPr>
        <p:blipFill>
          <a:blip r:embed="rId20"/>
          <a:stretch>
            <a:fillRect/>
          </a:stretch>
        </p:blipFill>
        <p:spPr>
          <a:xfrm>
            <a:off x="0" y="0"/>
            <a:ext cx="10160000" cy="7620000"/>
          </a:xfrm>
          <a:prstGeom prst="rect">
            <a:avLst/>
          </a:prstGeom>
        </p:spPr>
      </p:pic>
      <p:pic>
        <p:nvPicPr>
          <p:cNvPr id="5" name="Picture 4" descr="ContentForgroundOrange.png"/>
          <p:cNvPicPr>
            <a:picLocks noChangeAspect="1"/>
          </p:cNvPicPr>
          <p:nvPr/>
        </p:nvPicPr>
        <p:blipFill>
          <a:blip r:embed="rId20"/>
          <a:stretch>
            <a:fillRect/>
          </a:stretch>
        </p:blipFill>
        <p:spPr>
          <a:xfrm>
            <a:off x="0" y="0"/>
            <a:ext cx="10160000" cy="7620000"/>
          </a:xfrm>
          <a:prstGeom prst="rect">
            <a:avLst/>
          </a:prstGeom>
        </p:spPr>
      </p:pic>
    </p:spTree>
  </p:cSld>
  <p:clrMap bg1="dk1" tx1="lt1" bg2="dk2" tx2="lt2" accent1="accent1" accent2="accent2" accent3="accent3" accent4="accent4" accent5="accent5" accent6="accent6" hlink="hlink" folHlink="folHlink"/>
  <p:sldLayoutIdLst>
    <p:sldLayoutId id="2147483905" r:id="rId1"/>
    <p:sldLayoutId id="2147483906" r:id="rId2"/>
    <p:sldLayoutId id="2147483907" r:id="rId3"/>
    <p:sldLayoutId id="2147483908" r:id="rId4"/>
    <p:sldLayoutId id="2147483909" r:id="rId5"/>
    <p:sldLayoutId id="2147483910" r:id="rId6"/>
    <p:sldLayoutId id="2147483911" r:id="rId7"/>
    <p:sldLayoutId id="2147483912" r:id="rId8"/>
    <p:sldLayoutId id="2147483913" r:id="rId9"/>
    <p:sldLayoutId id="2147483914" r:id="rId10"/>
    <p:sldLayoutId id="2147483915" r:id="rId11"/>
    <p:sldLayoutId id="2147483916" r:id="rId12"/>
    <p:sldLayoutId id="2147483917" r:id="rId13"/>
    <p:sldLayoutId id="2147483918" r:id="rId14"/>
    <p:sldLayoutId id="2147483919" r:id="rId15"/>
    <p:sldLayoutId id="2147483920" r:id="rId16"/>
    <p:sldLayoutId id="2147483921" r:id="rId17"/>
  </p:sldLayoutIdLst>
  <p:transition xmlns:p14="http://schemas.microsoft.com/office/powerpoint/2010/main">
    <p:fade/>
  </p:transition>
  <p:txStyles>
    <p:titleStyle>
      <a:lvl1pPr algn="l" defTabSz="1015939" rtl="0" eaLnBrk="1" latinLnBrk="0" hangingPunct="1">
        <a:lnSpc>
          <a:spcPct val="90000"/>
        </a:lnSpc>
        <a:spcBef>
          <a:spcPct val="0"/>
        </a:spcBef>
        <a:buNone/>
        <a:defRPr lang="en-US" sz="5300" b="0" kern="1200" cap="none" spc="-111" baseline="0" dirty="0" smtClean="0">
          <a:ln w="3175">
            <a:noFill/>
          </a:ln>
          <a:solidFill>
            <a:schemeClr val="tx1"/>
          </a:solidFill>
          <a:effectLst/>
          <a:latin typeface="Calibri" pitchFamily="34" charset="0"/>
          <a:ea typeface="+mn-ea"/>
          <a:cs typeface="Arial" charset="0"/>
        </a:defRPr>
      </a:lvl1pPr>
    </p:titleStyle>
    <p:bodyStyle>
      <a:lvl1pPr marL="515045" indent="-515045" algn="l" defTabSz="1015939" rtl="0" eaLnBrk="1" latinLnBrk="0" hangingPunct="1">
        <a:lnSpc>
          <a:spcPct val="90000"/>
        </a:lnSpc>
        <a:spcBef>
          <a:spcPct val="20000"/>
        </a:spcBef>
        <a:buSzPct val="120000"/>
        <a:buFontTx/>
        <a:buBlip>
          <a:blip r:embed="rId21"/>
        </a:buBlip>
        <a:defRPr sz="3600" kern="1200">
          <a:solidFill>
            <a:schemeClr val="tx1"/>
          </a:solidFill>
          <a:latin typeface="Calibri" pitchFamily="34" charset="0"/>
          <a:ea typeface="+mn-ea"/>
          <a:cs typeface="+mn-cs"/>
        </a:defRPr>
      </a:lvl1pPr>
      <a:lvl2pPr marL="926024" indent="-410979" algn="l" defTabSz="1015939" rtl="0" eaLnBrk="1" latinLnBrk="0" hangingPunct="1">
        <a:lnSpc>
          <a:spcPct val="90000"/>
        </a:lnSpc>
        <a:spcBef>
          <a:spcPct val="20000"/>
        </a:spcBef>
        <a:buFontTx/>
        <a:buBlip>
          <a:blip r:embed="rId21"/>
        </a:buBlip>
        <a:defRPr sz="3100" kern="1200">
          <a:solidFill>
            <a:schemeClr val="tx1"/>
          </a:solidFill>
          <a:latin typeface="Calibri" pitchFamily="34" charset="0"/>
          <a:ea typeface="+mn-ea"/>
          <a:cs typeface="+mn-cs"/>
        </a:defRPr>
      </a:lvl2pPr>
      <a:lvl3pPr marL="1298196" indent="-384521" algn="l" defTabSz="1015939" rtl="0" eaLnBrk="1" latinLnBrk="0" hangingPunct="1">
        <a:lnSpc>
          <a:spcPct val="90000"/>
        </a:lnSpc>
        <a:spcBef>
          <a:spcPct val="20000"/>
        </a:spcBef>
        <a:buFontTx/>
        <a:buBlip>
          <a:blip r:embed="rId21"/>
        </a:buBlip>
        <a:defRPr sz="2700" kern="1200">
          <a:solidFill>
            <a:schemeClr val="tx1"/>
          </a:solidFill>
          <a:latin typeface="Calibri" pitchFamily="34" charset="0"/>
          <a:ea typeface="+mn-ea"/>
          <a:cs typeface="+mn-cs"/>
        </a:defRPr>
      </a:lvl3pPr>
      <a:lvl4pPr marL="1684481" indent="-386284" algn="l" defTabSz="1015939" rtl="0" eaLnBrk="1" latinLnBrk="0" hangingPunct="1">
        <a:lnSpc>
          <a:spcPct val="90000"/>
        </a:lnSpc>
        <a:spcBef>
          <a:spcPct val="20000"/>
        </a:spcBef>
        <a:buFontTx/>
        <a:buBlip>
          <a:blip r:embed="rId21"/>
        </a:buBlip>
        <a:defRPr sz="2700" kern="1200">
          <a:solidFill>
            <a:schemeClr val="tx1"/>
          </a:solidFill>
          <a:latin typeface="Calibri" pitchFamily="34" charset="0"/>
          <a:ea typeface="+mn-ea"/>
          <a:cs typeface="+mn-cs"/>
        </a:defRPr>
      </a:lvl4pPr>
      <a:lvl5pPr marL="2058417" indent="-361591" algn="l" defTabSz="1015939" rtl="0" eaLnBrk="1" latinLnBrk="0" hangingPunct="1">
        <a:lnSpc>
          <a:spcPct val="90000"/>
        </a:lnSpc>
        <a:spcBef>
          <a:spcPct val="20000"/>
        </a:spcBef>
        <a:buFontTx/>
        <a:buBlip>
          <a:blip r:embed="rId21"/>
        </a:buBlip>
        <a:defRPr sz="2700" kern="1200">
          <a:solidFill>
            <a:schemeClr val="tx1"/>
          </a:solidFill>
          <a:latin typeface="Calibri" pitchFamily="34" charset="0"/>
          <a:ea typeface="+mn-ea"/>
          <a:cs typeface="+mn-cs"/>
        </a:defRPr>
      </a:lvl5pPr>
      <a:lvl6pPr marL="2793832" indent="-253984" algn="l" defTabSz="1015939"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301803" indent="-253984" algn="l" defTabSz="1015939"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809772" indent="-253984" algn="l" defTabSz="1015939"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317742" indent="-253984" algn="l" defTabSz="1015939" rtl="0" eaLnBrk="1" latinLnBrk="0" hangingPunct="1">
        <a:spcBef>
          <a:spcPct val="20000"/>
        </a:spcBef>
        <a:buFont typeface="Arial" pitchFamily="34" charset="0"/>
        <a:buChar char="•"/>
        <a:defRPr sz="2200" kern="1200">
          <a:solidFill>
            <a:schemeClr val="tx1"/>
          </a:solidFill>
          <a:latin typeface="+mn-lt"/>
          <a:ea typeface="+mn-ea"/>
          <a:cs typeface="+mn-cs"/>
        </a:defRPr>
      </a:lvl9pPr>
    </p:bodyStyle>
    <p:otherStyle>
      <a:defPPr>
        <a:defRPr lang="en-US"/>
      </a:defPPr>
      <a:lvl1pPr marL="0" algn="l" defTabSz="1015939" rtl="0" eaLnBrk="1" latinLnBrk="0" hangingPunct="1">
        <a:defRPr sz="2000" kern="1200">
          <a:solidFill>
            <a:schemeClr val="tx1"/>
          </a:solidFill>
          <a:latin typeface="+mn-lt"/>
          <a:ea typeface="+mn-ea"/>
          <a:cs typeface="+mn-cs"/>
        </a:defRPr>
      </a:lvl1pPr>
      <a:lvl2pPr marL="507970" algn="l" defTabSz="1015939" rtl="0" eaLnBrk="1" latinLnBrk="0" hangingPunct="1">
        <a:defRPr sz="2000" kern="1200">
          <a:solidFill>
            <a:schemeClr val="tx1"/>
          </a:solidFill>
          <a:latin typeface="+mn-lt"/>
          <a:ea typeface="+mn-ea"/>
          <a:cs typeface="+mn-cs"/>
        </a:defRPr>
      </a:lvl2pPr>
      <a:lvl3pPr marL="1015939" algn="l" defTabSz="1015939" rtl="0" eaLnBrk="1" latinLnBrk="0" hangingPunct="1">
        <a:defRPr sz="2000" kern="1200">
          <a:solidFill>
            <a:schemeClr val="tx1"/>
          </a:solidFill>
          <a:latin typeface="+mn-lt"/>
          <a:ea typeface="+mn-ea"/>
          <a:cs typeface="+mn-cs"/>
        </a:defRPr>
      </a:lvl3pPr>
      <a:lvl4pPr marL="1523909" algn="l" defTabSz="1015939" rtl="0" eaLnBrk="1" latinLnBrk="0" hangingPunct="1">
        <a:defRPr sz="2000" kern="1200">
          <a:solidFill>
            <a:schemeClr val="tx1"/>
          </a:solidFill>
          <a:latin typeface="+mn-lt"/>
          <a:ea typeface="+mn-ea"/>
          <a:cs typeface="+mn-cs"/>
        </a:defRPr>
      </a:lvl4pPr>
      <a:lvl5pPr marL="2031879" algn="l" defTabSz="1015939" rtl="0" eaLnBrk="1" latinLnBrk="0" hangingPunct="1">
        <a:defRPr sz="2000" kern="1200">
          <a:solidFill>
            <a:schemeClr val="tx1"/>
          </a:solidFill>
          <a:latin typeface="+mn-lt"/>
          <a:ea typeface="+mn-ea"/>
          <a:cs typeface="+mn-cs"/>
        </a:defRPr>
      </a:lvl5pPr>
      <a:lvl6pPr marL="2539848" algn="l" defTabSz="1015939" rtl="0" eaLnBrk="1" latinLnBrk="0" hangingPunct="1">
        <a:defRPr sz="2000" kern="1200">
          <a:solidFill>
            <a:schemeClr val="tx1"/>
          </a:solidFill>
          <a:latin typeface="+mn-lt"/>
          <a:ea typeface="+mn-ea"/>
          <a:cs typeface="+mn-cs"/>
        </a:defRPr>
      </a:lvl6pPr>
      <a:lvl7pPr marL="3047816" algn="l" defTabSz="1015939" rtl="0" eaLnBrk="1" latinLnBrk="0" hangingPunct="1">
        <a:defRPr sz="2000" kern="1200">
          <a:solidFill>
            <a:schemeClr val="tx1"/>
          </a:solidFill>
          <a:latin typeface="+mn-lt"/>
          <a:ea typeface="+mn-ea"/>
          <a:cs typeface="+mn-cs"/>
        </a:defRPr>
      </a:lvl7pPr>
      <a:lvl8pPr marL="3555787" algn="l" defTabSz="1015939" rtl="0" eaLnBrk="1" latinLnBrk="0" hangingPunct="1">
        <a:defRPr sz="2000" kern="1200">
          <a:solidFill>
            <a:schemeClr val="tx1"/>
          </a:solidFill>
          <a:latin typeface="+mn-lt"/>
          <a:ea typeface="+mn-ea"/>
          <a:cs typeface="+mn-cs"/>
        </a:defRPr>
      </a:lvl8pPr>
      <a:lvl9pPr marL="4063756" algn="l" defTabSz="1015939" rtl="0" eaLnBrk="1" latinLnBrk="0" hangingPunct="1">
        <a:defRPr sz="20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23334" y="255765"/>
            <a:ext cx="9313333" cy="738663"/>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423334" y="1569862"/>
            <a:ext cx="9313332" cy="2373299"/>
          </a:xfrm>
          <a:prstGeom prst="rect">
            <a:avLst/>
          </a:prstGeom>
        </p:spPr>
        <p:txBody>
          <a:bodyPr vert="horz" wrap="square"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923" r:id="rId1"/>
    <p:sldLayoutId id="2147483924" r:id="rId2"/>
    <p:sldLayoutId id="2147483925" r:id="rId3"/>
    <p:sldLayoutId id="2147483926" r:id="rId4"/>
    <p:sldLayoutId id="2147483927" r:id="rId5"/>
    <p:sldLayoutId id="2147483928" r:id="rId6"/>
    <p:sldLayoutId id="2147483929" r:id="rId7"/>
    <p:sldLayoutId id="2147483930" r:id="rId8"/>
    <p:sldLayoutId id="2147483931" r:id="rId9"/>
    <p:sldLayoutId id="2147483932" r:id="rId10"/>
    <p:sldLayoutId id="2147483933" r:id="rId11"/>
    <p:sldLayoutId id="2147483934" r:id="rId12"/>
    <p:sldLayoutId id="2147483935" r:id="rId13"/>
    <p:sldLayoutId id="2147483936" r:id="rId14"/>
  </p:sldLayoutIdLst>
  <p:transition xmlns:p14="http://schemas.microsoft.com/office/powerpoint/2010/main">
    <p:fade/>
  </p:transition>
  <p:txStyles>
    <p:titleStyle>
      <a:lvl1pPr algn="l" defTabSz="1015949" rtl="0" eaLnBrk="1" latinLnBrk="0" hangingPunct="1">
        <a:lnSpc>
          <a:spcPct val="90000"/>
        </a:lnSpc>
        <a:spcBef>
          <a:spcPct val="0"/>
        </a:spcBef>
        <a:buNone/>
        <a:defRPr lang="en-US" sz="5300" b="0" kern="1200" cap="none" spc="-167" dirty="0" smtClean="0">
          <a:ln w="3175">
            <a:noFill/>
          </a:ln>
          <a:solidFill>
            <a:srgbClr xmlns:mc="http://schemas.openxmlformats.org/markup-compatibility/2006" xmlns:a14="http://schemas.microsoft.com/office/drawing/2010/main" val="CCFFCC" mc:Ignorable=""/>
          </a:solidFill>
          <a:effectLst/>
          <a:latin typeface="+mj-lt"/>
          <a:ea typeface="+mn-ea"/>
          <a:cs typeface="Arial" charset="0"/>
        </a:defRPr>
      </a:lvl1pPr>
    </p:titleStyle>
    <p:bodyStyle>
      <a:lvl1pPr marL="440968" indent="-440968" algn="l" defTabSz="1015949" rtl="0" eaLnBrk="1" latinLnBrk="0" hangingPunct="1">
        <a:lnSpc>
          <a:spcPct val="90000"/>
        </a:lnSpc>
        <a:spcBef>
          <a:spcPct val="20000"/>
        </a:spcBef>
        <a:buFontTx/>
        <a:buBlip>
          <a:blip r:embed="rId17"/>
        </a:buBlip>
        <a:defRPr sz="3600" kern="1200">
          <a:solidFill>
            <a:srgbClr xmlns:mc="http://schemas.openxmlformats.org/markup-compatibility/2006" xmlns:a14="http://schemas.microsoft.com/office/drawing/2010/main" val="99CC99" mc:Ignorable=""/>
          </a:solidFill>
          <a:latin typeface="+mn-lt"/>
          <a:ea typeface="+mn-ea"/>
          <a:cs typeface="+mn-cs"/>
        </a:defRPr>
      </a:lvl1pPr>
      <a:lvl2pPr marL="1015990" indent="-440968" algn="l" defTabSz="1015949" rtl="0" eaLnBrk="1" latinLnBrk="0" hangingPunct="1">
        <a:lnSpc>
          <a:spcPct val="90000"/>
        </a:lnSpc>
        <a:spcBef>
          <a:spcPct val="20000"/>
        </a:spcBef>
        <a:buSzPct val="90000"/>
        <a:buFontTx/>
        <a:buBlip>
          <a:blip r:embed="rId18"/>
        </a:buBlip>
        <a:defRPr sz="3100" kern="1200">
          <a:solidFill>
            <a:srgbClr xmlns:mc="http://schemas.openxmlformats.org/markup-compatibility/2006" xmlns:a14="http://schemas.microsoft.com/office/drawing/2010/main" val="99CC99" mc:Ignorable=""/>
          </a:solidFill>
          <a:latin typeface="+mn-lt"/>
          <a:ea typeface="+mn-ea"/>
          <a:cs typeface="+mn-cs"/>
        </a:defRPr>
      </a:lvl2pPr>
      <a:lvl3pPr marL="1398750" indent="-382761" algn="l" defTabSz="1015949" rtl="0" eaLnBrk="1" latinLnBrk="0" hangingPunct="1">
        <a:lnSpc>
          <a:spcPct val="90000"/>
        </a:lnSpc>
        <a:spcBef>
          <a:spcPct val="20000"/>
        </a:spcBef>
        <a:buSzPct val="90000"/>
        <a:buFontTx/>
        <a:buBlip>
          <a:blip r:embed="rId18"/>
        </a:buBlip>
        <a:defRPr sz="2700" kern="1200">
          <a:solidFill>
            <a:srgbClr xmlns:mc="http://schemas.openxmlformats.org/markup-compatibility/2006" xmlns:a14="http://schemas.microsoft.com/office/drawing/2010/main" val="99CC99" mc:Ignorable=""/>
          </a:solidFill>
          <a:latin typeface="+mn-lt"/>
          <a:ea typeface="+mn-ea"/>
          <a:cs typeface="+mn-cs"/>
        </a:defRPr>
      </a:lvl3pPr>
      <a:lvl4pPr marL="1783274" indent="-384524" algn="l" defTabSz="1015949" rtl="0" eaLnBrk="1" latinLnBrk="0" hangingPunct="1">
        <a:lnSpc>
          <a:spcPct val="90000"/>
        </a:lnSpc>
        <a:spcBef>
          <a:spcPct val="20000"/>
        </a:spcBef>
        <a:buSzPct val="90000"/>
        <a:buFontTx/>
        <a:buBlip>
          <a:blip r:embed="rId18"/>
        </a:buBlip>
        <a:defRPr sz="2700" kern="1200">
          <a:solidFill>
            <a:srgbClr xmlns:mc="http://schemas.openxmlformats.org/markup-compatibility/2006" xmlns:a14="http://schemas.microsoft.com/office/drawing/2010/main" val="99CC99" mc:Ignorable=""/>
          </a:solidFill>
          <a:latin typeface="+mn-lt"/>
          <a:ea typeface="+mn-ea"/>
          <a:cs typeface="+mn-cs"/>
        </a:defRPr>
      </a:lvl4pPr>
      <a:lvl5pPr marL="2157215" indent="-373941" algn="l" defTabSz="1015949" rtl="0" eaLnBrk="1" latinLnBrk="0" hangingPunct="1">
        <a:lnSpc>
          <a:spcPct val="90000"/>
        </a:lnSpc>
        <a:spcBef>
          <a:spcPct val="20000"/>
        </a:spcBef>
        <a:buSzPct val="90000"/>
        <a:buFontTx/>
        <a:buBlip>
          <a:blip r:embed="rId18"/>
        </a:buBlip>
        <a:defRPr sz="2700" kern="1200">
          <a:solidFill>
            <a:srgbClr xmlns:mc="http://schemas.openxmlformats.org/markup-compatibility/2006" xmlns:a14="http://schemas.microsoft.com/office/drawing/2010/main" val="99CC99" mc:Ignorable=""/>
          </a:solidFill>
          <a:latin typeface="+mn-lt"/>
          <a:ea typeface="+mn-ea"/>
          <a:cs typeface="+mn-cs"/>
        </a:defRPr>
      </a:lvl5pPr>
      <a:lvl6pPr marL="2793860" indent="-253987" algn="l" defTabSz="1015949"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301835" indent="-253987" algn="l" defTabSz="1015949"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809810" indent="-253987" algn="l" defTabSz="1015949"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317785" indent="-253987" algn="l" defTabSz="1015949" rtl="0" eaLnBrk="1" latinLnBrk="0" hangingPunct="1">
        <a:spcBef>
          <a:spcPct val="20000"/>
        </a:spcBef>
        <a:buFont typeface="Arial" pitchFamily="34" charset="0"/>
        <a:buChar char="•"/>
        <a:defRPr sz="2200" kern="1200">
          <a:solidFill>
            <a:schemeClr val="tx1"/>
          </a:solidFill>
          <a:latin typeface="+mn-lt"/>
          <a:ea typeface="+mn-ea"/>
          <a:cs typeface="+mn-cs"/>
        </a:defRPr>
      </a:lvl9pPr>
    </p:bodyStyle>
    <p:otherStyle>
      <a:defPPr>
        <a:defRPr lang="en-US"/>
      </a:defPPr>
      <a:lvl1pPr marL="0" algn="l" defTabSz="1015949" rtl="0" eaLnBrk="1" latinLnBrk="0" hangingPunct="1">
        <a:defRPr sz="2000" kern="1200">
          <a:solidFill>
            <a:schemeClr val="tx1"/>
          </a:solidFill>
          <a:latin typeface="+mn-lt"/>
          <a:ea typeface="+mn-ea"/>
          <a:cs typeface="+mn-cs"/>
        </a:defRPr>
      </a:lvl1pPr>
      <a:lvl2pPr marL="507975" algn="l" defTabSz="1015949" rtl="0" eaLnBrk="1" latinLnBrk="0" hangingPunct="1">
        <a:defRPr sz="2000" kern="1200">
          <a:solidFill>
            <a:schemeClr val="tx1"/>
          </a:solidFill>
          <a:latin typeface="+mn-lt"/>
          <a:ea typeface="+mn-ea"/>
          <a:cs typeface="+mn-cs"/>
        </a:defRPr>
      </a:lvl2pPr>
      <a:lvl3pPr marL="1015949" algn="l" defTabSz="1015949" rtl="0" eaLnBrk="1" latinLnBrk="0" hangingPunct="1">
        <a:defRPr sz="2000" kern="1200">
          <a:solidFill>
            <a:schemeClr val="tx1"/>
          </a:solidFill>
          <a:latin typeface="+mn-lt"/>
          <a:ea typeface="+mn-ea"/>
          <a:cs typeface="+mn-cs"/>
        </a:defRPr>
      </a:lvl3pPr>
      <a:lvl4pPr marL="1523924" algn="l" defTabSz="1015949" rtl="0" eaLnBrk="1" latinLnBrk="0" hangingPunct="1">
        <a:defRPr sz="2000" kern="1200">
          <a:solidFill>
            <a:schemeClr val="tx1"/>
          </a:solidFill>
          <a:latin typeface="+mn-lt"/>
          <a:ea typeface="+mn-ea"/>
          <a:cs typeface="+mn-cs"/>
        </a:defRPr>
      </a:lvl4pPr>
      <a:lvl5pPr marL="2031899" algn="l" defTabSz="1015949" rtl="0" eaLnBrk="1" latinLnBrk="0" hangingPunct="1">
        <a:defRPr sz="2000" kern="1200">
          <a:solidFill>
            <a:schemeClr val="tx1"/>
          </a:solidFill>
          <a:latin typeface="+mn-lt"/>
          <a:ea typeface="+mn-ea"/>
          <a:cs typeface="+mn-cs"/>
        </a:defRPr>
      </a:lvl5pPr>
      <a:lvl6pPr marL="2539873" algn="l" defTabSz="1015949" rtl="0" eaLnBrk="1" latinLnBrk="0" hangingPunct="1">
        <a:defRPr sz="2000" kern="1200">
          <a:solidFill>
            <a:schemeClr val="tx1"/>
          </a:solidFill>
          <a:latin typeface="+mn-lt"/>
          <a:ea typeface="+mn-ea"/>
          <a:cs typeface="+mn-cs"/>
        </a:defRPr>
      </a:lvl6pPr>
      <a:lvl7pPr marL="3047847" algn="l" defTabSz="1015949" rtl="0" eaLnBrk="1" latinLnBrk="0" hangingPunct="1">
        <a:defRPr sz="2000" kern="1200">
          <a:solidFill>
            <a:schemeClr val="tx1"/>
          </a:solidFill>
          <a:latin typeface="+mn-lt"/>
          <a:ea typeface="+mn-ea"/>
          <a:cs typeface="+mn-cs"/>
        </a:defRPr>
      </a:lvl7pPr>
      <a:lvl8pPr marL="3555822" algn="l" defTabSz="1015949" rtl="0" eaLnBrk="1" latinLnBrk="0" hangingPunct="1">
        <a:defRPr sz="2000" kern="1200">
          <a:solidFill>
            <a:schemeClr val="tx1"/>
          </a:solidFill>
          <a:latin typeface="+mn-lt"/>
          <a:ea typeface="+mn-ea"/>
          <a:cs typeface="+mn-cs"/>
        </a:defRPr>
      </a:lvl8pPr>
      <a:lvl9pPr marL="4063797" algn="l" defTabSz="1015949" rtl="0" eaLnBrk="1" latinLnBrk="0" hangingPunct="1">
        <a:defRPr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stephenforte.net/" TargetMode="External"/><Relationship Id="rId2" Type="http://schemas.openxmlformats.org/officeDocument/2006/relationships/hyperlink" Target="http://www.telerik.com/" TargetMode="Externa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xml"/><Relationship Id="rId1" Type="http://schemas.openxmlformats.org/officeDocument/2006/relationships/slideLayout" Target="../slideLayouts/slideLayout35.xml"/></Relationships>
</file>

<file path=ppt/slides/_rels/slide1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xml"/><Relationship Id="rId1" Type="http://schemas.openxmlformats.org/officeDocument/2006/relationships/slideLayout" Target="../slideLayouts/slideLayout35.xml"/></Relationships>
</file>

<file path=ppt/slides/_rels/slide1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xml"/><Relationship Id="rId1" Type="http://schemas.openxmlformats.org/officeDocument/2006/relationships/slideLayout" Target="../slideLayouts/slideLayout35.xml"/></Relationships>
</file>

<file path=ppt/slides/_rels/slide13.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notesSlide" Target="../notesSlides/notesSlide7.xml"/><Relationship Id="rId1" Type="http://schemas.openxmlformats.org/officeDocument/2006/relationships/slideLayout" Target="../slideLayouts/slideLayout35.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5.xml"/></Relationships>
</file>

<file path=ppt/slides/_rels/slide1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1.xml"/><Relationship Id="rId1" Type="http://schemas.openxmlformats.org/officeDocument/2006/relationships/slideLayout" Target="../slideLayouts/slideLayout35.xml"/><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0.xml.rels><?xml version="1.0" encoding="UTF-8" standalone="yes"?>
<Relationships xmlns="http://schemas.openxmlformats.org/package/2006/relationships"><Relationship Id="rId3" Type="http://schemas.openxmlformats.org/officeDocument/2006/relationships/image" Target="../media/image42.wmf"/><Relationship Id="rId2" Type="http://schemas.openxmlformats.org/officeDocument/2006/relationships/notesSlide" Target="../notesSlides/notesSlide14.xml"/><Relationship Id="rId1" Type="http://schemas.openxmlformats.org/officeDocument/2006/relationships/slideLayout" Target="../slideLayouts/slideLayout35.xml"/><Relationship Id="rId5" Type="http://schemas.openxmlformats.org/officeDocument/2006/relationships/image" Target="../media/image44.png"/><Relationship Id="rId4" Type="http://schemas.openxmlformats.org/officeDocument/2006/relationships/image" Target="../media/image43.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5.xml"/></Relationships>
</file>

<file path=ppt/slides/_rels/slide2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6.xml"/><Relationship Id="rId1" Type="http://schemas.openxmlformats.org/officeDocument/2006/relationships/slideLayout" Target="../slideLayouts/slideLayout35.xml"/><Relationship Id="rId4" Type="http://schemas.openxmlformats.org/officeDocument/2006/relationships/image" Target="../media/image46.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3" Type="http://schemas.openxmlformats.org/officeDocument/2006/relationships/hyperlink" Target="http://www.nycdotnetdev.com/" TargetMode="External"/><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5.xml"/></Relationships>
</file>

<file path=ppt/slides/_rels/slide57.xml.rels><?xml version="1.0" encoding="UTF-8" standalone="yes"?>
<Relationships xmlns="http://schemas.openxmlformats.org/package/2006/relationships"><Relationship Id="rId3" Type="http://schemas.openxmlformats.org/officeDocument/2006/relationships/hyperlink" Target="http://www.jetbrains.com/" TargetMode="External"/><Relationship Id="rId2" Type="http://schemas.openxmlformats.org/officeDocument/2006/relationships/notesSlide" Target="../notesSlides/notesSlide25.xml"/><Relationship Id="rId1" Type="http://schemas.openxmlformats.org/officeDocument/2006/relationships/slideLayout" Target="../slideLayouts/slideLayout35.xml"/><Relationship Id="rId4" Type="http://schemas.openxmlformats.org/officeDocument/2006/relationships/hyperlink" Target="http://www.telerik.com/" TargetMode="Externa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5.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60.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35.xml"/></Relationships>
</file>

<file path=ppt/slides/_rels/slide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Agile Development, Tools, and Teams</a:t>
            </a:r>
            <a:endParaRPr lang="en-US" dirty="0"/>
          </a:p>
        </p:txBody>
      </p:sp>
      <p:sp>
        <p:nvSpPr>
          <p:cNvPr id="3" name="Text Placeholder 2"/>
          <p:cNvSpPr>
            <a:spLocks noGrp="1"/>
          </p:cNvSpPr>
          <p:nvPr>
            <p:ph type="body" idx="1"/>
          </p:nvPr>
        </p:nvSpPr>
        <p:spPr>
          <a:xfrm>
            <a:off x="425099" y="1571627"/>
            <a:ext cx="9311569" cy="4158574"/>
          </a:xfrm>
        </p:spPr>
        <p:txBody>
          <a:bodyPr/>
          <a:lstStyle/>
          <a:p>
            <a:pPr marL="0" indent="0">
              <a:buNone/>
            </a:pPr>
            <a:r>
              <a:rPr lang="en-US" dirty="0" smtClean="0"/>
              <a:t>Stephen Forte  stephenforte@hotmail.com</a:t>
            </a:r>
          </a:p>
          <a:p>
            <a:pPr marL="0" indent="0">
              <a:buNone/>
            </a:pPr>
            <a:r>
              <a:rPr lang="en-US" dirty="0" smtClean="0"/>
              <a:t>Chief Strategy Officer Telerik Ltd </a:t>
            </a:r>
            <a:r>
              <a:rPr lang="en-US" dirty="0" smtClean="0">
                <a:hlinkClick r:id="rId2"/>
              </a:rPr>
              <a:t>www.telerik.com</a:t>
            </a:r>
            <a:endParaRPr lang="en-US" dirty="0" smtClean="0"/>
          </a:p>
          <a:p>
            <a:pPr marL="0" indent="0">
              <a:buNone/>
            </a:pPr>
            <a:r>
              <a:rPr lang="en-US" dirty="0" smtClean="0">
                <a:hlinkClick r:id="rId3"/>
              </a:rPr>
              <a:t>www.stephenforte.net</a:t>
            </a:r>
            <a:endParaRPr lang="en-US" dirty="0" smtClean="0"/>
          </a:p>
          <a:p>
            <a:pPr marL="0" indent="0">
              <a:buNone/>
            </a:pPr>
            <a:endParaRPr lang="en-US" dirty="0"/>
          </a:p>
          <a:p>
            <a:pPr marL="0" indent="0">
              <a:buNone/>
            </a:pPr>
            <a:r>
              <a:rPr lang="en-US" dirty="0" smtClean="0"/>
              <a:t>Sponsored by:</a:t>
            </a:r>
          </a:p>
          <a:p>
            <a:pPr marL="0" indent="0">
              <a:buNone/>
            </a:pPr>
            <a:r>
              <a:rPr lang="en-US" dirty="0" smtClean="0"/>
              <a:t>e-Zest Ltd</a:t>
            </a:r>
          </a:p>
          <a:p>
            <a:pPr marL="0" indent="0">
              <a:buNone/>
            </a:pPr>
            <a:r>
              <a:rPr lang="en-US" dirty="0" smtClean="0"/>
              <a:t>Telerik Ltd</a:t>
            </a:r>
          </a:p>
          <a:p>
            <a:pPr marL="0" indent="0">
              <a:buNone/>
            </a:pPr>
            <a:r>
              <a:rPr lang="en-US" dirty="0" smtClean="0"/>
              <a:t>MCCIA</a:t>
            </a:r>
            <a:endParaRPr lang="en-US" dirty="0"/>
          </a:p>
        </p:txBody>
      </p:sp>
    </p:spTree>
    <p:extLst>
      <p:ext uri="{BB962C8B-B14F-4D97-AF65-F5344CB8AC3E}">
        <p14:creationId xmlns:p14="http://schemas.microsoft.com/office/powerpoint/2010/main" val="2114691108"/>
      </p:ext>
    </p:extLst>
  </p:cSld>
  <p:clrMapOvr>
    <a:masterClrMapping/>
  </p:clrMapOvr>
  <p:transition xmlns:p14="http://schemas.microsoft.com/office/powerpoint/2010/main">
    <p:fade/>
  </p:transition>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15362" name="Rectangle 1"/>
          <p:cNvSpPr>
            <a:spLocks noGrp="1" noChangeArrowheads="1"/>
          </p:cNvSpPr>
          <p:nvPr>
            <p:ph type="title"/>
          </p:nvPr>
        </p:nvSpPr>
        <p:spPr/>
        <p:txBody>
          <a:bodyPr/>
          <a:lstStyle/>
          <a:p>
            <a:pPr>
              <a:defRPr/>
            </a:pPr>
            <a:r>
              <a:rPr dirty="0" smtClean="0">
                <a:solidFill>
                  <a:schemeClr val="bg1"/>
                </a:solidFill>
              </a:rPr>
              <a:t>Scrum</a:t>
            </a:r>
          </a:p>
        </p:txBody>
      </p:sp>
      <p:pic>
        <p:nvPicPr>
          <p:cNvPr id="24579" name="Picture 2"/>
          <p:cNvPicPr>
            <a:picLocks noChangeAspect="1" noChangeArrowheads="1"/>
          </p:cNvPicPr>
          <p:nvPr/>
        </p:nvPicPr>
        <p:blipFill>
          <a:blip r:embed="rId3"/>
          <a:srcRect/>
          <a:stretch>
            <a:fillRect/>
          </a:stretch>
        </p:blipFill>
        <p:spPr bwMode="auto">
          <a:xfrm>
            <a:off x="165100" y="1593851"/>
            <a:ext cx="9804400" cy="4552950"/>
          </a:xfrm>
          <a:prstGeom prst="rect">
            <a:avLst/>
          </a:prstGeom>
          <a:noFill/>
          <a:ln w="9525">
            <a:noFill/>
            <a:miter lim="800000"/>
            <a:headEnd/>
            <a:tailEnd/>
          </a:ln>
        </p:spPr>
      </p:pic>
    </p:spTree>
  </p:cSld>
  <p:clrMapOvr>
    <a:masterClrMapping/>
  </p:clrMapOvr>
  <p:transition xmlns:p14="http://schemas.microsoft.com/office/powerpoint/2010/main" spd="med">
    <p:dissolve/>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
          <p:cNvSpPr>
            <a:spLocks noGrp="1" noChangeArrowheads="1"/>
          </p:cNvSpPr>
          <p:nvPr>
            <p:ph type="title"/>
          </p:nvPr>
        </p:nvSpPr>
        <p:spPr/>
        <p:txBody>
          <a:bodyPr/>
          <a:lstStyle/>
          <a:p>
            <a:pPr>
              <a:defRPr/>
            </a:pPr>
            <a:r>
              <a:rPr smtClean="0"/>
              <a:t>Product owner</a:t>
            </a:r>
          </a:p>
        </p:txBody>
      </p:sp>
      <p:sp>
        <p:nvSpPr>
          <p:cNvPr id="30723" name="Rectangle 2"/>
          <p:cNvSpPr>
            <a:spLocks noGrp="1" noChangeArrowheads="1"/>
          </p:cNvSpPr>
          <p:nvPr>
            <p:ph idx="1"/>
          </p:nvPr>
        </p:nvSpPr>
        <p:spPr/>
        <p:txBody>
          <a:bodyPr>
            <a:normAutofit/>
          </a:bodyPr>
          <a:lstStyle/>
          <a:p>
            <a:pPr marL="695319" indent="-392109"/>
            <a:r>
              <a:rPr lang="en-US" dirty="0" smtClean="0"/>
              <a:t>Define the features of the product</a:t>
            </a:r>
          </a:p>
          <a:p>
            <a:pPr marL="695319" indent="-392109">
              <a:spcBef>
                <a:spcPts val="1300"/>
              </a:spcBef>
            </a:pPr>
            <a:r>
              <a:rPr lang="en-US" dirty="0" smtClean="0"/>
              <a:t>Decide on release date and content</a:t>
            </a:r>
          </a:p>
          <a:p>
            <a:pPr marL="695319" indent="-392109">
              <a:spcBef>
                <a:spcPts val="1300"/>
              </a:spcBef>
            </a:pPr>
            <a:r>
              <a:rPr lang="en-US" dirty="0" smtClean="0"/>
              <a:t>Be responsible for the profitability of the product (ROI)</a:t>
            </a:r>
          </a:p>
          <a:p>
            <a:pPr marL="695319" indent="-392109">
              <a:spcBef>
                <a:spcPts val="1300"/>
              </a:spcBef>
            </a:pPr>
            <a:r>
              <a:rPr lang="en-US" dirty="0" smtClean="0"/>
              <a:t>Prioritize features according to market value </a:t>
            </a:r>
          </a:p>
          <a:p>
            <a:pPr marL="695319" indent="-392109">
              <a:spcBef>
                <a:spcPts val="1300"/>
              </a:spcBef>
            </a:pPr>
            <a:r>
              <a:rPr lang="en-US" dirty="0" smtClean="0"/>
              <a:t>Adjust features and priority every iteration, as needed  </a:t>
            </a:r>
          </a:p>
          <a:p>
            <a:pPr marL="695319" indent="-392109">
              <a:spcBef>
                <a:spcPts val="1300"/>
              </a:spcBef>
            </a:pPr>
            <a:r>
              <a:rPr lang="en-US" dirty="0" smtClean="0"/>
              <a:t>Accept or reject work results</a:t>
            </a:r>
          </a:p>
          <a:p>
            <a:pPr marL="695319" indent="-392109">
              <a:spcBef>
                <a:spcPts val="1300"/>
              </a:spcBef>
            </a:pPr>
            <a:endParaRPr lang="en-US" dirty="0" smtClean="0"/>
          </a:p>
        </p:txBody>
      </p:sp>
      <p:pic>
        <p:nvPicPr>
          <p:cNvPr id="30724" name="Picture 3"/>
          <p:cNvPicPr>
            <a:picLocks noChangeAspect="1" noChangeArrowheads="1"/>
          </p:cNvPicPr>
          <p:nvPr/>
        </p:nvPicPr>
        <p:blipFill>
          <a:blip r:embed="rId3"/>
          <a:srcRect/>
          <a:stretch>
            <a:fillRect/>
          </a:stretch>
        </p:blipFill>
        <p:spPr bwMode="auto">
          <a:xfrm>
            <a:off x="7429500" y="211138"/>
            <a:ext cx="2438400" cy="1882776"/>
          </a:xfrm>
          <a:prstGeom prst="rect">
            <a:avLst/>
          </a:prstGeom>
          <a:noFill/>
          <a:ln w="9525">
            <a:noFill/>
            <a:miter lim="800000"/>
            <a:headEnd/>
            <a:tailEnd/>
          </a:ln>
        </p:spPr>
      </p:pic>
    </p:spTree>
  </p:cSld>
  <p:clrMapOvr>
    <a:masterClrMapping/>
  </p:clrMapOvr>
  <p:transition xmlns:p14="http://schemas.microsoft.com/office/powerpoint/2010/main" spd="med">
    <p:wipe/>
  </p:transitio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1"/>
          <p:cNvSpPr>
            <a:spLocks noGrp="1" noChangeArrowheads="1"/>
          </p:cNvSpPr>
          <p:nvPr>
            <p:ph type="title"/>
          </p:nvPr>
        </p:nvSpPr>
        <p:spPr/>
        <p:txBody>
          <a:bodyPr/>
          <a:lstStyle/>
          <a:p>
            <a:pPr>
              <a:defRPr/>
            </a:pPr>
            <a:r>
              <a:rPr dirty="0" smtClean="0"/>
              <a:t>The </a:t>
            </a:r>
            <a:r>
              <a:rPr dirty="0" smtClean="0"/>
              <a:t>Scrum Master</a:t>
            </a:r>
            <a:endParaRPr dirty="0" smtClean="0"/>
          </a:p>
        </p:txBody>
      </p:sp>
      <p:sp>
        <p:nvSpPr>
          <p:cNvPr id="31747" name="Rectangle 2"/>
          <p:cNvSpPr>
            <a:spLocks noGrp="1" noChangeArrowheads="1"/>
          </p:cNvSpPr>
          <p:nvPr>
            <p:ph idx="1"/>
          </p:nvPr>
        </p:nvSpPr>
        <p:spPr/>
        <p:txBody>
          <a:bodyPr>
            <a:normAutofit/>
          </a:bodyPr>
          <a:lstStyle/>
          <a:p>
            <a:pPr marL="695319" indent="-392109"/>
            <a:r>
              <a:rPr lang="en-US" sz="3300" dirty="0" smtClean="0"/>
              <a:t>Represents management to the project</a:t>
            </a:r>
          </a:p>
          <a:p>
            <a:pPr marL="695319" indent="-392109">
              <a:spcBef>
                <a:spcPts val="1100"/>
              </a:spcBef>
            </a:pPr>
            <a:r>
              <a:rPr lang="en-US" sz="3300" dirty="0" smtClean="0"/>
              <a:t>Responsible for enacting Scrum values and practices</a:t>
            </a:r>
          </a:p>
          <a:p>
            <a:pPr marL="695319" indent="-392109">
              <a:spcBef>
                <a:spcPts val="1100"/>
              </a:spcBef>
            </a:pPr>
            <a:r>
              <a:rPr lang="en-US" sz="3300" dirty="0" smtClean="0"/>
              <a:t>Removes impediments </a:t>
            </a:r>
          </a:p>
          <a:p>
            <a:pPr marL="695319" indent="-392109">
              <a:spcBef>
                <a:spcPts val="1100"/>
              </a:spcBef>
            </a:pPr>
            <a:r>
              <a:rPr lang="en-US" sz="3300" dirty="0" smtClean="0"/>
              <a:t>Ensure that the team is fully functional and productive</a:t>
            </a:r>
          </a:p>
          <a:p>
            <a:pPr marL="695319" indent="-392109">
              <a:spcBef>
                <a:spcPts val="1100"/>
              </a:spcBef>
            </a:pPr>
            <a:r>
              <a:rPr lang="en-US" sz="3300" dirty="0" smtClean="0"/>
              <a:t>Enable close cooperation across all roles and functions</a:t>
            </a:r>
          </a:p>
          <a:p>
            <a:pPr marL="695319" indent="-392109">
              <a:spcBef>
                <a:spcPts val="1100"/>
              </a:spcBef>
            </a:pPr>
            <a:r>
              <a:rPr lang="en-US" sz="3300" dirty="0" smtClean="0"/>
              <a:t>Shield the team from external interferences</a:t>
            </a:r>
          </a:p>
        </p:txBody>
      </p:sp>
      <p:pic>
        <p:nvPicPr>
          <p:cNvPr id="31748" name="Picture 3"/>
          <p:cNvPicPr>
            <a:picLocks noChangeAspect="1" noChangeArrowheads="1"/>
          </p:cNvPicPr>
          <p:nvPr/>
        </p:nvPicPr>
        <p:blipFill>
          <a:blip r:embed="rId3"/>
          <a:srcRect/>
          <a:stretch>
            <a:fillRect/>
          </a:stretch>
        </p:blipFill>
        <p:spPr bwMode="auto">
          <a:xfrm>
            <a:off x="7886700" y="374651"/>
            <a:ext cx="1828800" cy="1543050"/>
          </a:xfrm>
          <a:prstGeom prst="rect">
            <a:avLst/>
          </a:prstGeom>
          <a:noFill/>
          <a:ln w="9525">
            <a:noFill/>
            <a:miter lim="800000"/>
            <a:headEnd/>
            <a:tailEnd/>
          </a:ln>
        </p:spPr>
      </p:pic>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1"/>
          <p:cNvSpPr>
            <a:spLocks noGrp="1" noChangeArrowheads="1"/>
          </p:cNvSpPr>
          <p:nvPr>
            <p:ph type="title"/>
          </p:nvPr>
        </p:nvSpPr>
        <p:spPr/>
        <p:txBody>
          <a:bodyPr/>
          <a:lstStyle/>
          <a:p>
            <a:pPr>
              <a:defRPr/>
            </a:pPr>
            <a:r>
              <a:rPr smtClean="0"/>
              <a:t>The team</a:t>
            </a:r>
          </a:p>
        </p:txBody>
      </p:sp>
      <p:sp>
        <p:nvSpPr>
          <p:cNvPr id="32771" name="Rectangle 2"/>
          <p:cNvSpPr>
            <a:spLocks noGrp="1" noChangeArrowheads="1"/>
          </p:cNvSpPr>
          <p:nvPr>
            <p:ph idx="1"/>
          </p:nvPr>
        </p:nvSpPr>
        <p:spPr>
          <a:xfrm>
            <a:off x="292100" y="1600200"/>
            <a:ext cx="9664700" cy="5965736"/>
          </a:xfrm>
        </p:spPr>
        <p:txBody>
          <a:bodyPr>
            <a:normAutofit/>
          </a:bodyPr>
          <a:lstStyle/>
          <a:p>
            <a:pPr marL="695319" indent="-392109"/>
            <a:r>
              <a:rPr lang="en-US" dirty="0" smtClean="0"/>
              <a:t>Typically 4-9 people</a:t>
            </a:r>
          </a:p>
          <a:p>
            <a:pPr marL="695319" indent="-392109">
              <a:spcBef>
                <a:spcPts val="1400"/>
              </a:spcBef>
            </a:pPr>
            <a:r>
              <a:rPr lang="en-US" dirty="0" smtClean="0"/>
              <a:t>Cross-functional:</a:t>
            </a:r>
          </a:p>
          <a:p>
            <a:pPr marL="1038215" lvl="1">
              <a:spcBef>
                <a:spcPts val="1400"/>
              </a:spcBef>
            </a:pPr>
            <a:r>
              <a:rPr lang="en-US" dirty="0" smtClean="0"/>
              <a:t>Programmers, testers, user experience designers, etc.</a:t>
            </a:r>
          </a:p>
          <a:p>
            <a:pPr marL="695319" indent="-392109">
              <a:spcBef>
                <a:spcPts val="1400"/>
              </a:spcBef>
            </a:pPr>
            <a:r>
              <a:rPr lang="en-US" dirty="0" smtClean="0"/>
              <a:t>Members should be full-time</a:t>
            </a:r>
          </a:p>
          <a:p>
            <a:pPr marL="1038215" lvl="1">
              <a:spcBef>
                <a:spcPts val="1400"/>
              </a:spcBef>
            </a:pPr>
            <a:r>
              <a:rPr lang="en-US" dirty="0" smtClean="0"/>
              <a:t>May be exceptions (e.g., database administrator)</a:t>
            </a:r>
          </a:p>
          <a:p>
            <a:pPr marL="695319" indent="-392109">
              <a:spcBef>
                <a:spcPts val="1400"/>
              </a:spcBef>
            </a:pPr>
            <a:r>
              <a:rPr lang="en-US" dirty="0" smtClean="0"/>
              <a:t>Teams are self-organizing</a:t>
            </a:r>
          </a:p>
          <a:p>
            <a:pPr marL="1038215" lvl="1">
              <a:spcBef>
                <a:spcPts val="1400"/>
              </a:spcBef>
            </a:pPr>
            <a:r>
              <a:rPr lang="en-US" dirty="0" smtClean="0"/>
              <a:t>Ideally, no titles but rarely a possibility</a:t>
            </a:r>
          </a:p>
          <a:p>
            <a:pPr marL="695319" indent="-392109">
              <a:spcBef>
                <a:spcPts val="1400"/>
              </a:spcBef>
            </a:pPr>
            <a:r>
              <a:rPr lang="en-US" dirty="0" smtClean="0"/>
              <a:t>Membership should change only between sprints</a:t>
            </a:r>
          </a:p>
        </p:txBody>
      </p:sp>
      <p:grpSp>
        <p:nvGrpSpPr>
          <p:cNvPr id="32772" name="Group 3"/>
          <p:cNvGrpSpPr>
            <a:grpSpLocks/>
          </p:cNvGrpSpPr>
          <p:nvPr/>
        </p:nvGrpSpPr>
        <p:grpSpPr bwMode="auto">
          <a:xfrm>
            <a:off x="6546850" y="577851"/>
            <a:ext cx="2705100" cy="2138363"/>
            <a:chOff x="0" y="0"/>
            <a:chExt cx="1704" cy="1346"/>
          </a:xfrm>
        </p:grpSpPr>
        <p:pic>
          <p:nvPicPr>
            <p:cNvPr id="32773" name="Picture 4"/>
            <p:cNvPicPr>
              <a:picLocks noChangeAspect="1" noChangeArrowheads="1"/>
            </p:cNvPicPr>
            <p:nvPr/>
          </p:nvPicPr>
          <p:blipFill>
            <a:blip r:embed="rId3"/>
            <a:srcRect/>
            <a:stretch>
              <a:fillRect/>
            </a:stretch>
          </p:blipFill>
          <p:spPr bwMode="auto">
            <a:xfrm>
              <a:off x="908" y="453"/>
              <a:ext cx="507" cy="440"/>
            </a:xfrm>
            <a:prstGeom prst="rect">
              <a:avLst/>
            </a:prstGeom>
            <a:noFill/>
            <a:ln w="9525">
              <a:noFill/>
              <a:miter lim="800000"/>
              <a:headEnd/>
              <a:tailEnd/>
            </a:ln>
          </p:spPr>
        </p:pic>
        <p:grpSp>
          <p:nvGrpSpPr>
            <p:cNvPr id="32774" name="Group 5"/>
            <p:cNvGrpSpPr>
              <a:grpSpLocks/>
            </p:cNvGrpSpPr>
            <p:nvPr/>
          </p:nvGrpSpPr>
          <p:grpSpPr bwMode="auto">
            <a:xfrm>
              <a:off x="0" y="0"/>
              <a:ext cx="1704" cy="1346"/>
              <a:chOff x="0" y="0"/>
              <a:chExt cx="1704" cy="1346"/>
            </a:xfrm>
          </p:grpSpPr>
          <p:grpSp>
            <p:nvGrpSpPr>
              <p:cNvPr id="32775" name="Group 6"/>
              <p:cNvGrpSpPr>
                <a:grpSpLocks/>
              </p:cNvGrpSpPr>
              <p:nvPr/>
            </p:nvGrpSpPr>
            <p:grpSpPr bwMode="auto">
              <a:xfrm>
                <a:off x="0" y="0"/>
                <a:ext cx="1704" cy="440"/>
                <a:chOff x="0" y="0"/>
                <a:chExt cx="1704" cy="440"/>
              </a:xfrm>
            </p:grpSpPr>
            <p:pic>
              <p:nvPicPr>
                <p:cNvPr id="32781" name="Picture 7"/>
                <p:cNvPicPr>
                  <a:picLocks noChangeAspect="1" noChangeArrowheads="1"/>
                </p:cNvPicPr>
                <p:nvPr/>
              </p:nvPicPr>
              <p:blipFill>
                <a:blip r:embed="rId4"/>
                <a:srcRect/>
                <a:stretch>
                  <a:fillRect/>
                </a:stretch>
              </p:blipFill>
              <p:spPr bwMode="auto">
                <a:xfrm>
                  <a:off x="0" y="0"/>
                  <a:ext cx="507" cy="440"/>
                </a:xfrm>
                <a:prstGeom prst="rect">
                  <a:avLst/>
                </a:prstGeom>
                <a:noFill/>
                <a:ln w="9525">
                  <a:noFill/>
                  <a:miter lim="800000"/>
                  <a:headEnd/>
                  <a:tailEnd/>
                </a:ln>
              </p:spPr>
            </p:pic>
            <p:pic>
              <p:nvPicPr>
                <p:cNvPr id="32782" name="Picture 8"/>
                <p:cNvPicPr>
                  <a:picLocks noChangeAspect="1" noChangeArrowheads="1"/>
                </p:cNvPicPr>
                <p:nvPr/>
              </p:nvPicPr>
              <p:blipFill>
                <a:blip r:embed="rId5"/>
                <a:srcRect/>
                <a:stretch>
                  <a:fillRect/>
                </a:stretch>
              </p:blipFill>
              <p:spPr bwMode="auto">
                <a:xfrm>
                  <a:off x="598" y="0"/>
                  <a:ext cx="507" cy="440"/>
                </a:xfrm>
                <a:prstGeom prst="rect">
                  <a:avLst/>
                </a:prstGeom>
                <a:noFill/>
                <a:ln w="9525">
                  <a:noFill/>
                  <a:miter lim="800000"/>
                  <a:headEnd/>
                  <a:tailEnd/>
                </a:ln>
              </p:spPr>
            </p:pic>
            <p:pic>
              <p:nvPicPr>
                <p:cNvPr id="32783" name="Picture 9"/>
                <p:cNvPicPr>
                  <a:picLocks noChangeAspect="1" noChangeArrowheads="1"/>
                </p:cNvPicPr>
                <p:nvPr/>
              </p:nvPicPr>
              <p:blipFill>
                <a:blip r:embed="rId4"/>
                <a:srcRect/>
                <a:stretch>
                  <a:fillRect/>
                </a:stretch>
              </p:blipFill>
              <p:spPr bwMode="auto">
                <a:xfrm>
                  <a:off x="1196" y="0"/>
                  <a:ext cx="508" cy="440"/>
                </a:xfrm>
                <a:prstGeom prst="rect">
                  <a:avLst/>
                </a:prstGeom>
                <a:noFill/>
                <a:ln w="9525">
                  <a:noFill/>
                  <a:miter lim="800000"/>
                  <a:headEnd/>
                  <a:tailEnd/>
                </a:ln>
              </p:spPr>
            </p:pic>
          </p:grpSp>
          <p:pic>
            <p:nvPicPr>
              <p:cNvPr id="32776" name="Picture 10"/>
              <p:cNvPicPr>
                <a:picLocks noChangeAspect="1" noChangeArrowheads="1"/>
              </p:cNvPicPr>
              <p:nvPr/>
            </p:nvPicPr>
            <p:blipFill>
              <a:blip r:embed="rId6"/>
              <a:srcRect/>
              <a:stretch>
                <a:fillRect/>
              </a:stretch>
            </p:blipFill>
            <p:spPr bwMode="auto">
              <a:xfrm>
                <a:off x="340" y="469"/>
                <a:ext cx="507" cy="416"/>
              </a:xfrm>
              <a:prstGeom prst="rect">
                <a:avLst/>
              </a:prstGeom>
              <a:noFill/>
              <a:ln w="9525">
                <a:noFill/>
                <a:miter lim="800000"/>
                <a:headEnd/>
                <a:tailEnd/>
              </a:ln>
            </p:spPr>
          </p:pic>
          <p:grpSp>
            <p:nvGrpSpPr>
              <p:cNvPr id="32777" name="Group 11"/>
              <p:cNvGrpSpPr>
                <a:grpSpLocks/>
              </p:cNvGrpSpPr>
              <p:nvPr/>
            </p:nvGrpSpPr>
            <p:grpSpPr bwMode="auto">
              <a:xfrm>
                <a:off x="0" y="906"/>
                <a:ext cx="1704" cy="440"/>
                <a:chOff x="0" y="0"/>
                <a:chExt cx="1704" cy="440"/>
              </a:xfrm>
            </p:grpSpPr>
            <p:pic>
              <p:nvPicPr>
                <p:cNvPr id="32778" name="Picture 12"/>
                <p:cNvPicPr>
                  <a:picLocks noChangeAspect="1" noChangeArrowheads="1"/>
                </p:cNvPicPr>
                <p:nvPr/>
              </p:nvPicPr>
              <p:blipFill>
                <a:blip r:embed="rId6"/>
                <a:srcRect/>
                <a:stretch>
                  <a:fillRect/>
                </a:stretch>
              </p:blipFill>
              <p:spPr bwMode="auto">
                <a:xfrm>
                  <a:off x="0" y="16"/>
                  <a:ext cx="507" cy="416"/>
                </a:xfrm>
                <a:prstGeom prst="rect">
                  <a:avLst/>
                </a:prstGeom>
                <a:noFill/>
                <a:ln w="9525">
                  <a:noFill/>
                  <a:miter lim="800000"/>
                  <a:headEnd/>
                  <a:tailEnd/>
                </a:ln>
              </p:spPr>
            </p:pic>
            <p:pic>
              <p:nvPicPr>
                <p:cNvPr id="32779" name="Picture 13"/>
                <p:cNvPicPr>
                  <a:picLocks noChangeAspect="1" noChangeArrowheads="1"/>
                </p:cNvPicPr>
                <p:nvPr/>
              </p:nvPicPr>
              <p:blipFill>
                <a:blip r:embed="rId7"/>
                <a:srcRect/>
                <a:stretch>
                  <a:fillRect/>
                </a:stretch>
              </p:blipFill>
              <p:spPr bwMode="auto">
                <a:xfrm>
                  <a:off x="1196" y="0"/>
                  <a:ext cx="508" cy="440"/>
                </a:xfrm>
                <a:prstGeom prst="rect">
                  <a:avLst/>
                </a:prstGeom>
                <a:noFill/>
                <a:ln w="9525">
                  <a:noFill/>
                  <a:miter lim="800000"/>
                  <a:headEnd/>
                  <a:tailEnd/>
                </a:ln>
              </p:spPr>
            </p:pic>
            <p:pic>
              <p:nvPicPr>
                <p:cNvPr id="32780" name="Picture 14"/>
                <p:cNvPicPr>
                  <a:picLocks noChangeAspect="1" noChangeArrowheads="1"/>
                </p:cNvPicPr>
                <p:nvPr/>
              </p:nvPicPr>
              <p:blipFill>
                <a:blip r:embed="rId3"/>
                <a:srcRect/>
                <a:stretch>
                  <a:fillRect/>
                </a:stretch>
              </p:blipFill>
              <p:spPr bwMode="auto">
                <a:xfrm>
                  <a:off x="598" y="0"/>
                  <a:ext cx="507" cy="440"/>
                </a:xfrm>
                <a:prstGeom prst="rect">
                  <a:avLst/>
                </a:prstGeom>
                <a:noFill/>
                <a:ln w="9525">
                  <a:noFill/>
                  <a:miter lim="800000"/>
                  <a:headEnd/>
                  <a:tailEnd/>
                </a:ln>
              </p:spPr>
            </p:pic>
          </p:grpSp>
        </p:grpSp>
      </p:grpSp>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1"/>
          <p:cNvSpPr>
            <a:spLocks noGrp="1" noChangeArrowheads="1"/>
          </p:cNvSpPr>
          <p:nvPr>
            <p:ph type="title"/>
          </p:nvPr>
        </p:nvSpPr>
        <p:spPr/>
        <p:txBody>
          <a:bodyPr/>
          <a:lstStyle/>
          <a:p>
            <a:pPr>
              <a:defRPr/>
            </a:pPr>
            <a:r>
              <a:rPr smtClean="0"/>
              <a:t>Sprints</a:t>
            </a:r>
          </a:p>
        </p:txBody>
      </p:sp>
      <p:sp>
        <p:nvSpPr>
          <p:cNvPr id="25603" name="Rectangle 2"/>
          <p:cNvSpPr>
            <a:spLocks noGrp="1" noChangeArrowheads="1"/>
          </p:cNvSpPr>
          <p:nvPr>
            <p:ph idx="1"/>
          </p:nvPr>
        </p:nvSpPr>
        <p:spPr/>
        <p:txBody>
          <a:bodyPr>
            <a:normAutofit/>
          </a:bodyPr>
          <a:lstStyle/>
          <a:p>
            <a:pPr marL="695319" indent="-392109"/>
            <a:r>
              <a:rPr lang="en-US" dirty="0" smtClean="0"/>
              <a:t>Scrum projects make progress in a series of “sprints”</a:t>
            </a:r>
          </a:p>
          <a:p>
            <a:pPr marL="1038215" lvl="1"/>
            <a:r>
              <a:rPr lang="en-US" dirty="0" smtClean="0"/>
              <a:t>Analogous to Extreme Programming iterations</a:t>
            </a:r>
          </a:p>
          <a:p>
            <a:pPr marL="695319" indent="-392109"/>
            <a:r>
              <a:rPr lang="en-US" dirty="0" smtClean="0"/>
              <a:t>Typical duration is 2–4 weeks or a calendar month at most</a:t>
            </a:r>
          </a:p>
          <a:p>
            <a:pPr marL="695319" indent="-392109"/>
            <a:r>
              <a:rPr lang="en-US" dirty="0" smtClean="0"/>
              <a:t>A constant duration leads to a better rhythm</a:t>
            </a:r>
          </a:p>
          <a:p>
            <a:pPr marL="695319" indent="-392109"/>
            <a:r>
              <a:rPr lang="en-US" dirty="0" smtClean="0"/>
              <a:t>Product is designed, coded, and tested during the sprint</a:t>
            </a:r>
          </a:p>
          <a:p>
            <a:pPr marL="695319" indent="-392109"/>
            <a:endParaRPr lang="en-US" dirty="0" smtClean="0"/>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1"/>
          <p:cNvSpPr>
            <a:spLocks noGrp="1" noChangeArrowheads="1"/>
          </p:cNvSpPr>
          <p:nvPr>
            <p:ph type="title"/>
          </p:nvPr>
        </p:nvSpPr>
        <p:spPr/>
        <p:txBody>
          <a:bodyPr/>
          <a:lstStyle/>
          <a:p>
            <a:pPr>
              <a:defRPr/>
            </a:pPr>
            <a:r>
              <a:rPr smtClean="0"/>
              <a:t>Sprint planning</a:t>
            </a:r>
          </a:p>
        </p:txBody>
      </p:sp>
      <p:sp>
        <p:nvSpPr>
          <p:cNvPr id="35843" name="Rectangle 2"/>
          <p:cNvSpPr>
            <a:spLocks noGrp="1" noChangeArrowheads="1"/>
          </p:cNvSpPr>
          <p:nvPr>
            <p:ph idx="1"/>
          </p:nvPr>
        </p:nvSpPr>
        <p:spPr>
          <a:xfrm>
            <a:off x="342900" y="1600200"/>
            <a:ext cx="9461500" cy="2984500"/>
          </a:xfrm>
        </p:spPr>
        <p:txBody>
          <a:bodyPr>
            <a:normAutofit fontScale="92500" lnSpcReduction="10000"/>
          </a:bodyPr>
          <a:lstStyle/>
          <a:p>
            <a:pPr marL="695319" indent="-392109">
              <a:lnSpc>
                <a:spcPct val="80000"/>
              </a:lnSpc>
            </a:pPr>
            <a:r>
              <a:rPr lang="en-US" dirty="0" smtClean="0"/>
              <a:t>Team selects items from the product backlog they can commit to completing</a:t>
            </a:r>
          </a:p>
          <a:p>
            <a:pPr marL="695319" indent="-392109">
              <a:lnSpc>
                <a:spcPct val="80000"/>
              </a:lnSpc>
              <a:spcBef>
                <a:spcPts val="1400"/>
              </a:spcBef>
            </a:pPr>
            <a:r>
              <a:rPr lang="en-US" dirty="0" smtClean="0"/>
              <a:t>Sprint backlog is created</a:t>
            </a:r>
          </a:p>
          <a:p>
            <a:pPr marL="1038215" lvl="1">
              <a:lnSpc>
                <a:spcPct val="80000"/>
              </a:lnSpc>
              <a:spcBef>
                <a:spcPts val="1400"/>
              </a:spcBef>
            </a:pPr>
            <a:r>
              <a:rPr lang="en-US" dirty="0" smtClean="0"/>
              <a:t>Tasks are identified and each is estimated (1-16 hours)</a:t>
            </a:r>
          </a:p>
          <a:p>
            <a:pPr marL="1038215" lvl="1">
              <a:lnSpc>
                <a:spcPct val="80000"/>
              </a:lnSpc>
              <a:spcBef>
                <a:spcPts val="1400"/>
              </a:spcBef>
            </a:pPr>
            <a:r>
              <a:rPr lang="en-US" dirty="0" smtClean="0"/>
              <a:t>Collaboratively, not done alone by the </a:t>
            </a:r>
            <a:r>
              <a:rPr lang="en-US" dirty="0" smtClean="0"/>
              <a:t>Scrum Master</a:t>
            </a:r>
            <a:endParaRPr lang="en-US" dirty="0" smtClean="0"/>
          </a:p>
          <a:p>
            <a:pPr marL="695319" indent="-392109">
              <a:lnSpc>
                <a:spcPct val="80000"/>
              </a:lnSpc>
              <a:spcBef>
                <a:spcPts val="1400"/>
              </a:spcBef>
            </a:pPr>
            <a:r>
              <a:rPr lang="en-US" dirty="0" smtClean="0"/>
              <a:t>High-level design is considered</a:t>
            </a:r>
          </a:p>
        </p:txBody>
      </p:sp>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1"/>
          <p:cNvSpPr>
            <a:spLocks noGrp="1" noChangeArrowheads="1"/>
          </p:cNvSpPr>
          <p:nvPr>
            <p:ph type="title"/>
          </p:nvPr>
        </p:nvSpPr>
        <p:spPr/>
        <p:txBody>
          <a:bodyPr/>
          <a:lstStyle/>
          <a:p>
            <a:pPr>
              <a:defRPr/>
            </a:pPr>
            <a:r>
              <a:rPr smtClean="0"/>
              <a:t>A sample product backlog</a:t>
            </a:r>
          </a:p>
        </p:txBody>
      </p:sp>
      <p:graphicFrame>
        <p:nvGraphicFramePr>
          <p:cNvPr id="36866" name="Group 2"/>
          <p:cNvGraphicFramePr>
            <a:graphicFrameLocks noGrp="1"/>
          </p:cNvGraphicFramePr>
          <p:nvPr/>
        </p:nvGraphicFramePr>
        <p:xfrm>
          <a:off x="787400" y="1460500"/>
          <a:ext cx="8863013" cy="5887404"/>
        </p:xfrm>
        <a:graphic>
          <a:graphicData uri="http://schemas.openxmlformats.org/drawingml/2006/table">
            <a:tbl>
              <a:tblPr>
                <a:tableStyleId>{2D5ABB26-0587-4C30-8999-92F81FD0307C}</a:tableStyleId>
              </a:tblPr>
              <a:tblGrid>
                <a:gridCol w="6653213"/>
                <a:gridCol w="2209800"/>
              </a:tblGrid>
              <a:tr h="847726">
                <a:tc>
                  <a:txBody>
                    <a:bodyPr/>
                    <a:lstStyle/>
                    <a:p>
                      <a:pPr marL="0" marR="0" lvl="0" indent="0" algn="ctr" defTabSz="914400" rtl="0" eaLnBrk="1" fontAlgn="base" latinLnBrk="0" hangingPunct="1">
                        <a:lnSpc>
                          <a:spcPct val="100000"/>
                        </a:lnSpc>
                        <a:spcBef>
                          <a:spcPct val="0"/>
                        </a:spcBef>
                        <a:spcAft>
                          <a:spcPct val="0"/>
                        </a:spcAft>
                        <a:buClr>
                          <a:srgbClr xmlns:mc="http://schemas.openxmlformats.org/markup-compatibility/2006" xmlns:a14="http://schemas.microsoft.com/office/drawing/2010/main" val="5F7BAE" mc:Ignorable=""/>
                        </a:buClr>
                        <a:buSzPct val="150000"/>
                        <a:buFont typeface="Lucida Grande" pitchFamily="80" charset="0"/>
                        <a:buNone/>
                        <a:tabLst>
                          <a:tab pos="1066800" algn="l"/>
                        </a:tabLst>
                      </a:pPr>
                      <a:r>
                        <a:rPr kumimoji="0" lang="en-US" sz="3600" u="none" strike="noStrike" cap="none" normalizeH="0" baseline="0" dirty="0" smtClean="0">
                          <a:ln>
                            <a:noFill/>
                          </a:ln>
                          <a:effectLst/>
                          <a:sym typeface="Gill Sans" pitchFamily="80" charset="0"/>
                        </a:rPr>
                        <a:t>Backlog item</a:t>
                      </a:r>
                      <a:endParaRPr kumimoji="0" lang="en-US" sz="3600" b="0" i="0" u="none" strike="noStrike" cap="none" normalizeH="0" baseline="0" dirty="0" smtClean="0">
                        <a:ln>
                          <a:noFill/>
                        </a:ln>
                        <a:solidFill>
                          <a:srgbClr xmlns:mc="http://schemas.openxmlformats.org/markup-compatibility/2006" xmlns:a14="http://schemas.microsoft.com/office/drawing/2010/main" val="FFFFFF" mc:Ignorable=""/>
                        </a:solidFill>
                        <a:effectLst/>
                        <a:latin typeface="Gill Sans" pitchFamily="80" charset="0"/>
                        <a:ea typeface="ヒラギノ角ゴ Pro W3" pitchFamily="80" charset="-128"/>
                        <a:sym typeface="Gill Sans" pitchFamily="80" charset="0"/>
                      </a:endParaRPr>
                    </a:p>
                  </a:txBody>
                  <a:tcPr marL="38100" marR="38100" marT="38100" marB="38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
                          <a:srgbClr xmlns:mc="http://schemas.openxmlformats.org/markup-compatibility/2006" xmlns:a14="http://schemas.microsoft.com/office/drawing/2010/main" val="5F7BAE" mc:Ignorable=""/>
                        </a:buClr>
                        <a:buSzPct val="150000"/>
                        <a:buFont typeface="Lucida Grande" pitchFamily="80" charset="0"/>
                        <a:buNone/>
                        <a:tabLst>
                          <a:tab pos="1066800" algn="l"/>
                        </a:tabLst>
                      </a:pPr>
                      <a:r>
                        <a:rPr kumimoji="0" lang="en-US" sz="3600" u="none" strike="noStrike" cap="none" normalizeH="0" baseline="0" smtClean="0">
                          <a:ln>
                            <a:noFill/>
                          </a:ln>
                          <a:effectLst/>
                          <a:sym typeface="Gill Sans" pitchFamily="80" charset="0"/>
                        </a:rPr>
                        <a:t>Estimate</a:t>
                      </a:r>
                      <a:endParaRPr kumimoji="0" lang="en-US" sz="3600" b="0" i="0" u="none" strike="noStrike" cap="none" normalizeH="0" baseline="0" smtClean="0">
                        <a:ln>
                          <a:noFill/>
                        </a:ln>
                        <a:solidFill>
                          <a:srgbClr xmlns:mc="http://schemas.openxmlformats.org/markup-compatibility/2006" xmlns:a14="http://schemas.microsoft.com/office/drawing/2010/main" val="FFFFFF" mc:Ignorable=""/>
                        </a:solidFill>
                        <a:effectLst/>
                        <a:latin typeface="Gill Sans" pitchFamily="80" charset="0"/>
                        <a:ea typeface="ヒラギノ角ゴ Pro W3" pitchFamily="80" charset="-128"/>
                        <a:sym typeface="Gill Sans" pitchFamily="80" charset="0"/>
                      </a:endParaRPr>
                    </a:p>
                  </a:txBody>
                  <a:tcPr marL="38100" marR="38100" marT="38100" marB="38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79438">
                <a:tc>
                  <a:txBody>
                    <a:bodyPr/>
                    <a:lstStyle/>
                    <a:p>
                      <a:pPr marL="114300" marR="0" lvl="0" indent="0" algn="l" defTabSz="914400" rtl="0" eaLnBrk="1" fontAlgn="base" latinLnBrk="0" hangingPunct="1">
                        <a:lnSpc>
                          <a:spcPct val="100000"/>
                        </a:lnSpc>
                        <a:spcBef>
                          <a:spcPct val="0"/>
                        </a:spcBef>
                        <a:spcAft>
                          <a:spcPct val="0"/>
                        </a:spcAft>
                        <a:buClr>
                          <a:srgbClr xmlns:mc="http://schemas.openxmlformats.org/markup-compatibility/2006" xmlns:a14="http://schemas.microsoft.com/office/drawing/2010/main" val="5F7BAE" mc:Ignorable=""/>
                        </a:buClr>
                        <a:buSzPct val="150000"/>
                        <a:buFont typeface="Lucida Grande" pitchFamily="80" charset="0"/>
                        <a:buNone/>
                        <a:tabLst>
                          <a:tab pos="914400" algn="l"/>
                        </a:tabLst>
                      </a:pPr>
                      <a:r>
                        <a:rPr kumimoji="0" lang="en-US" sz="2800" u="none" strike="noStrike" cap="none" normalizeH="0" baseline="0" dirty="0" smtClean="0">
                          <a:ln>
                            <a:noFill/>
                          </a:ln>
                          <a:effectLst/>
                          <a:sym typeface="Gill Sans" pitchFamily="80" charset="0"/>
                        </a:rPr>
                        <a:t>Allow a guest to make a reservation</a:t>
                      </a:r>
                      <a:endParaRPr kumimoji="0" lang="en-US" sz="2800" b="0" i="0" u="none" strike="noStrike" cap="none" normalizeH="0" baseline="0" dirty="0" smtClean="0">
                        <a:ln>
                          <a:noFill/>
                        </a:ln>
                        <a:solidFill>
                          <a:schemeClr val="tx1"/>
                        </a:solidFill>
                        <a:effectLst/>
                        <a:latin typeface="Gill Sans" pitchFamily="80" charset="0"/>
                        <a:ea typeface="ヒラギノ角ゴ Pro W3" pitchFamily="80" charset="-128"/>
                        <a:sym typeface="Gill Sans" pitchFamily="80" charset="0"/>
                      </a:endParaRPr>
                    </a:p>
                  </a:txBody>
                  <a:tcPr marL="38100" marR="38100" marT="38100" marB="38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
                          <a:srgbClr xmlns:mc="http://schemas.openxmlformats.org/markup-compatibility/2006" xmlns:a14="http://schemas.microsoft.com/office/drawing/2010/main" val="5F7BAE" mc:Ignorable=""/>
                        </a:buClr>
                        <a:buSzPct val="150000"/>
                        <a:buFont typeface="Lucida Grande" pitchFamily="80" charset="0"/>
                        <a:buNone/>
                        <a:tabLst>
                          <a:tab pos="914400" algn="l"/>
                        </a:tabLst>
                      </a:pPr>
                      <a:r>
                        <a:rPr kumimoji="0" lang="en-US" sz="2800" u="none" strike="noStrike" cap="none" normalizeH="0" baseline="0" smtClean="0">
                          <a:ln>
                            <a:noFill/>
                          </a:ln>
                          <a:effectLst/>
                          <a:sym typeface="Gill Sans" pitchFamily="80" charset="0"/>
                        </a:rPr>
                        <a:t>3</a:t>
                      </a:r>
                      <a:endParaRPr kumimoji="0" lang="en-US" sz="2800" b="0" i="0" u="none" strike="noStrike" cap="none" normalizeH="0" baseline="0" smtClean="0">
                        <a:ln>
                          <a:noFill/>
                        </a:ln>
                        <a:solidFill>
                          <a:schemeClr val="tx1"/>
                        </a:solidFill>
                        <a:effectLst/>
                        <a:latin typeface="Gill Sans" pitchFamily="80" charset="0"/>
                        <a:ea typeface="ヒラギノ角ゴ Pro W3" pitchFamily="80" charset="-128"/>
                        <a:sym typeface="Gill Sans" pitchFamily="80" charset="0"/>
                      </a:endParaRPr>
                    </a:p>
                  </a:txBody>
                  <a:tcPr marL="38100" marR="38100" marT="38100" marB="38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29640">
                <a:tc>
                  <a:txBody>
                    <a:bodyPr/>
                    <a:lstStyle/>
                    <a:p>
                      <a:pPr marL="114300" marR="0" lvl="0" indent="0" algn="l" defTabSz="914400" rtl="0" eaLnBrk="1" fontAlgn="base" latinLnBrk="0" hangingPunct="1">
                        <a:lnSpc>
                          <a:spcPct val="100000"/>
                        </a:lnSpc>
                        <a:spcBef>
                          <a:spcPct val="0"/>
                        </a:spcBef>
                        <a:spcAft>
                          <a:spcPct val="0"/>
                        </a:spcAft>
                        <a:buClr>
                          <a:srgbClr xmlns:mc="http://schemas.openxmlformats.org/markup-compatibility/2006" xmlns:a14="http://schemas.microsoft.com/office/drawing/2010/main" val="5F7BAE" mc:Ignorable=""/>
                        </a:buClr>
                        <a:buSzPct val="150000"/>
                        <a:buFont typeface="Lucida Grande" pitchFamily="80" charset="0"/>
                        <a:buNone/>
                        <a:tabLst>
                          <a:tab pos="914400" algn="l"/>
                        </a:tabLst>
                      </a:pPr>
                      <a:r>
                        <a:rPr kumimoji="0" lang="en-US" sz="2800" u="none" strike="noStrike" cap="none" normalizeH="0" baseline="0" dirty="0" smtClean="0">
                          <a:ln>
                            <a:noFill/>
                          </a:ln>
                          <a:effectLst/>
                          <a:sym typeface="Gill Sans" pitchFamily="80" charset="0"/>
                        </a:rPr>
                        <a:t>As a guest, I want to cancel a reservation.</a:t>
                      </a:r>
                      <a:endParaRPr kumimoji="0" lang="en-US" sz="2800" b="0" i="0" u="none" strike="noStrike" cap="none" normalizeH="0" baseline="0" dirty="0" smtClean="0">
                        <a:ln>
                          <a:noFill/>
                        </a:ln>
                        <a:solidFill>
                          <a:schemeClr val="tx1"/>
                        </a:solidFill>
                        <a:effectLst/>
                        <a:latin typeface="Gill Sans" pitchFamily="80" charset="0"/>
                        <a:ea typeface="ヒラギノ角ゴ Pro W3" pitchFamily="80" charset="-128"/>
                        <a:sym typeface="Gill Sans" pitchFamily="80" charset="0"/>
                      </a:endParaRPr>
                    </a:p>
                  </a:txBody>
                  <a:tcPr marL="38100" marR="38100" marT="38100" marB="38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
                          <a:srgbClr xmlns:mc="http://schemas.openxmlformats.org/markup-compatibility/2006" xmlns:a14="http://schemas.microsoft.com/office/drawing/2010/main" val="5F7BAE" mc:Ignorable=""/>
                        </a:buClr>
                        <a:buSzPct val="150000"/>
                        <a:buFont typeface="Lucida Grande" pitchFamily="80" charset="0"/>
                        <a:buNone/>
                        <a:tabLst>
                          <a:tab pos="914400" algn="l"/>
                        </a:tabLst>
                      </a:pPr>
                      <a:r>
                        <a:rPr kumimoji="0" lang="en-US" sz="2800" u="none" strike="noStrike" cap="none" normalizeH="0" baseline="0" smtClean="0">
                          <a:ln>
                            <a:noFill/>
                          </a:ln>
                          <a:effectLst/>
                          <a:sym typeface="Gill Sans" pitchFamily="80" charset="0"/>
                        </a:rPr>
                        <a:t>5</a:t>
                      </a:r>
                      <a:endParaRPr kumimoji="0" lang="en-US" sz="2800" b="0" i="0" u="none" strike="noStrike" cap="none" normalizeH="0" baseline="0" smtClean="0">
                        <a:ln>
                          <a:noFill/>
                        </a:ln>
                        <a:solidFill>
                          <a:schemeClr val="tx1"/>
                        </a:solidFill>
                        <a:effectLst/>
                        <a:latin typeface="Gill Sans" pitchFamily="80" charset="0"/>
                        <a:ea typeface="ヒラギノ角ゴ Pro W3" pitchFamily="80" charset="-128"/>
                        <a:sym typeface="Gill Sans" pitchFamily="80" charset="0"/>
                      </a:endParaRPr>
                    </a:p>
                  </a:txBody>
                  <a:tcPr marL="38100" marR="38100" marT="38100" marB="38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46150">
                <a:tc>
                  <a:txBody>
                    <a:bodyPr/>
                    <a:lstStyle/>
                    <a:p>
                      <a:pPr marL="114300" marR="0" lvl="0" indent="0" algn="l" defTabSz="914400" rtl="0" eaLnBrk="1" fontAlgn="base" latinLnBrk="0" hangingPunct="1">
                        <a:lnSpc>
                          <a:spcPct val="100000"/>
                        </a:lnSpc>
                        <a:spcBef>
                          <a:spcPct val="0"/>
                        </a:spcBef>
                        <a:spcAft>
                          <a:spcPct val="0"/>
                        </a:spcAft>
                        <a:buClr>
                          <a:srgbClr xmlns:mc="http://schemas.openxmlformats.org/markup-compatibility/2006" xmlns:a14="http://schemas.microsoft.com/office/drawing/2010/main" val="5F7BAE" mc:Ignorable=""/>
                        </a:buClr>
                        <a:buSzPct val="150000"/>
                        <a:buFont typeface="Lucida Grande" pitchFamily="80" charset="0"/>
                        <a:buNone/>
                        <a:tabLst>
                          <a:tab pos="914400" algn="l"/>
                        </a:tabLst>
                      </a:pPr>
                      <a:r>
                        <a:rPr kumimoji="0" lang="en-US" sz="2800" u="none" strike="noStrike" cap="none" normalizeH="0" baseline="0" dirty="0" smtClean="0">
                          <a:ln>
                            <a:noFill/>
                          </a:ln>
                          <a:effectLst/>
                          <a:sym typeface="Gill Sans" pitchFamily="80" charset="0"/>
                        </a:rPr>
                        <a:t>As a guest, I want to change the dates of a reservation.</a:t>
                      </a:r>
                      <a:endParaRPr kumimoji="0" lang="en-US" sz="2800" b="0" i="0" u="none" strike="noStrike" cap="none" normalizeH="0" baseline="0" dirty="0" smtClean="0">
                        <a:ln>
                          <a:noFill/>
                        </a:ln>
                        <a:solidFill>
                          <a:schemeClr val="tx1"/>
                        </a:solidFill>
                        <a:effectLst/>
                        <a:latin typeface="Gill Sans" pitchFamily="80" charset="0"/>
                        <a:ea typeface="ヒラギノ角ゴ Pro W3" pitchFamily="80" charset="-128"/>
                        <a:sym typeface="Gill Sans" pitchFamily="80" charset="0"/>
                      </a:endParaRPr>
                    </a:p>
                  </a:txBody>
                  <a:tcPr marL="38100" marR="38100" marT="38100" marB="38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
                          <a:srgbClr xmlns:mc="http://schemas.openxmlformats.org/markup-compatibility/2006" xmlns:a14="http://schemas.microsoft.com/office/drawing/2010/main" val="5F7BAE" mc:Ignorable=""/>
                        </a:buClr>
                        <a:buSzPct val="150000"/>
                        <a:buFont typeface="Lucida Grande" pitchFamily="80" charset="0"/>
                        <a:buNone/>
                        <a:tabLst>
                          <a:tab pos="914400" algn="l"/>
                        </a:tabLst>
                      </a:pPr>
                      <a:r>
                        <a:rPr kumimoji="0" lang="en-US" sz="2800" u="none" strike="noStrike" cap="none" normalizeH="0" baseline="0" smtClean="0">
                          <a:ln>
                            <a:noFill/>
                          </a:ln>
                          <a:effectLst/>
                          <a:sym typeface="Gill Sans" pitchFamily="80" charset="0"/>
                        </a:rPr>
                        <a:t>3</a:t>
                      </a:r>
                      <a:endParaRPr kumimoji="0" lang="en-US" sz="2800" b="0" i="0" u="none" strike="noStrike" cap="none" normalizeH="0" baseline="0" smtClean="0">
                        <a:ln>
                          <a:noFill/>
                        </a:ln>
                        <a:solidFill>
                          <a:schemeClr val="tx1"/>
                        </a:solidFill>
                        <a:effectLst/>
                        <a:latin typeface="Gill Sans" pitchFamily="80" charset="0"/>
                        <a:ea typeface="ヒラギノ角ゴ Pro W3" pitchFamily="80" charset="-128"/>
                        <a:sym typeface="Gill Sans" pitchFamily="80" charset="0"/>
                      </a:endParaRPr>
                    </a:p>
                  </a:txBody>
                  <a:tcPr marL="38100" marR="38100" marT="38100" marB="38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46150">
                <a:tc>
                  <a:txBody>
                    <a:bodyPr/>
                    <a:lstStyle/>
                    <a:p>
                      <a:pPr marL="114300" marR="0" lvl="0" indent="0" algn="l" defTabSz="914400" rtl="0" eaLnBrk="1" fontAlgn="base" latinLnBrk="0" hangingPunct="1">
                        <a:lnSpc>
                          <a:spcPct val="100000"/>
                        </a:lnSpc>
                        <a:spcBef>
                          <a:spcPct val="0"/>
                        </a:spcBef>
                        <a:spcAft>
                          <a:spcPct val="0"/>
                        </a:spcAft>
                        <a:buClr>
                          <a:srgbClr xmlns:mc="http://schemas.openxmlformats.org/markup-compatibility/2006" xmlns:a14="http://schemas.microsoft.com/office/drawing/2010/main" val="5F7BAE" mc:Ignorable=""/>
                        </a:buClr>
                        <a:buSzPct val="150000"/>
                        <a:buFont typeface="Lucida Grande" pitchFamily="80" charset="0"/>
                        <a:buNone/>
                        <a:tabLst>
                          <a:tab pos="914400" algn="l"/>
                        </a:tabLst>
                      </a:pPr>
                      <a:r>
                        <a:rPr kumimoji="0" lang="en-US" sz="2800" u="none" strike="noStrike" cap="none" normalizeH="0" baseline="0" dirty="0" smtClean="0">
                          <a:ln>
                            <a:noFill/>
                          </a:ln>
                          <a:effectLst/>
                          <a:sym typeface="Gill Sans" pitchFamily="80" charset="0"/>
                        </a:rPr>
                        <a:t>As a hotel employee, I can run </a:t>
                      </a:r>
                      <a:r>
                        <a:rPr kumimoji="0" lang="en-US" sz="2800" u="none" strike="noStrike" cap="none" normalizeH="0" baseline="0" dirty="0" err="1" smtClean="0">
                          <a:ln>
                            <a:noFill/>
                          </a:ln>
                          <a:effectLst/>
                          <a:sym typeface="Gill Sans" pitchFamily="80" charset="0"/>
                        </a:rPr>
                        <a:t>RevPAR</a:t>
                      </a:r>
                      <a:r>
                        <a:rPr kumimoji="0" lang="en-US" sz="2800" u="none" strike="noStrike" cap="none" normalizeH="0" baseline="0" dirty="0" smtClean="0">
                          <a:ln>
                            <a:noFill/>
                          </a:ln>
                          <a:effectLst/>
                          <a:sym typeface="Gill Sans" pitchFamily="80" charset="0"/>
                        </a:rPr>
                        <a:t> reports (revenue-per-available-room)</a:t>
                      </a:r>
                      <a:endParaRPr kumimoji="0" lang="en-US" sz="2800" b="0" i="0" u="none" strike="noStrike" cap="none" normalizeH="0" baseline="0" dirty="0" smtClean="0">
                        <a:ln>
                          <a:noFill/>
                        </a:ln>
                        <a:solidFill>
                          <a:schemeClr val="tx1"/>
                        </a:solidFill>
                        <a:effectLst/>
                        <a:latin typeface="Gill Sans" pitchFamily="80" charset="0"/>
                        <a:ea typeface="ヒラギノ角ゴ Pro W3" pitchFamily="80" charset="-128"/>
                        <a:sym typeface="Gill Sans" pitchFamily="80" charset="0"/>
                      </a:endParaRPr>
                    </a:p>
                  </a:txBody>
                  <a:tcPr marL="38100" marR="38100" marT="38100" marB="38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
                          <a:srgbClr xmlns:mc="http://schemas.openxmlformats.org/markup-compatibility/2006" xmlns:a14="http://schemas.microsoft.com/office/drawing/2010/main" val="5F7BAE" mc:Ignorable=""/>
                        </a:buClr>
                        <a:buSzPct val="150000"/>
                        <a:buFont typeface="Lucida Grande" pitchFamily="80" charset="0"/>
                        <a:buNone/>
                        <a:tabLst>
                          <a:tab pos="914400" algn="l"/>
                        </a:tabLst>
                      </a:pPr>
                      <a:r>
                        <a:rPr kumimoji="0" lang="en-US" sz="2800" u="none" strike="noStrike" cap="none" normalizeH="0" baseline="0" dirty="0" smtClean="0">
                          <a:ln>
                            <a:noFill/>
                          </a:ln>
                          <a:effectLst/>
                          <a:sym typeface="Gill Sans" pitchFamily="80" charset="0"/>
                        </a:rPr>
                        <a:t>8</a:t>
                      </a:r>
                      <a:endParaRPr kumimoji="0" lang="en-US" sz="2800" b="0" i="0" u="none" strike="noStrike" cap="none" normalizeH="0" baseline="0" dirty="0" smtClean="0">
                        <a:ln>
                          <a:noFill/>
                        </a:ln>
                        <a:solidFill>
                          <a:schemeClr val="tx1"/>
                        </a:solidFill>
                        <a:effectLst/>
                        <a:latin typeface="Gill Sans" pitchFamily="80" charset="0"/>
                        <a:ea typeface="ヒラギノ角ゴ Pro W3" pitchFamily="80" charset="-128"/>
                        <a:sym typeface="Gill Sans" pitchFamily="80" charset="0"/>
                      </a:endParaRPr>
                    </a:p>
                  </a:txBody>
                  <a:tcPr marL="38100" marR="38100" marT="38100" marB="38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71500">
                <a:tc>
                  <a:txBody>
                    <a:bodyPr/>
                    <a:lstStyle/>
                    <a:p>
                      <a:pPr marL="114300" marR="0" lvl="0" indent="0" algn="l" defTabSz="914400" rtl="0" eaLnBrk="1" fontAlgn="base" latinLnBrk="0" hangingPunct="1">
                        <a:lnSpc>
                          <a:spcPct val="100000"/>
                        </a:lnSpc>
                        <a:spcBef>
                          <a:spcPct val="0"/>
                        </a:spcBef>
                        <a:spcAft>
                          <a:spcPct val="0"/>
                        </a:spcAft>
                        <a:buClr>
                          <a:srgbClr xmlns:mc="http://schemas.openxmlformats.org/markup-compatibility/2006" xmlns:a14="http://schemas.microsoft.com/office/drawing/2010/main" val="5F7BAE" mc:Ignorable=""/>
                        </a:buClr>
                        <a:buSzPct val="150000"/>
                        <a:buFont typeface="Lucida Grande" pitchFamily="80" charset="0"/>
                        <a:buNone/>
                        <a:tabLst>
                          <a:tab pos="914400" algn="l"/>
                        </a:tabLst>
                      </a:pPr>
                      <a:r>
                        <a:rPr kumimoji="0" lang="en-US" sz="2800" u="none" strike="noStrike" cap="none" normalizeH="0" baseline="0" smtClean="0">
                          <a:ln>
                            <a:noFill/>
                          </a:ln>
                          <a:effectLst/>
                          <a:sym typeface="Gill Sans" pitchFamily="80" charset="0"/>
                        </a:rPr>
                        <a:t>Improve exception handling</a:t>
                      </a:r>
                      <a:endParaRPr kumimoji="0" lang="en-US" sz="2800" b="0" i="0" u="none" strike="noStrike" cap="none" normalizeH="0" baseline="0" smtClean="0">
                        <a:ln>
                          <a:noFill/>
                        </a:ln>
                        <a:solidFill>
                          <a:schemeClr val="tx1"/>
                        </a:solidFill>
                        <a:effectLst/>
                        <a:latin typeface="Gill Sans" pitchFamily="80" charset="0"/>
                        <a:ea typeface="ヒラギノ角ゴ Pro W3" pitchFamily="80" charset="-128"/>
                        <a:sym typeface="Gill Sans" pitchFamily="80" charset="0"/>
                      </a:endParaRPr>
                    </a:p>
                  </a:txBody>
                  <a:tcPr marL="38100" marR="38100" marT="38100" marB="38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
                          <a:srgbClr xmlns:mc="http://schemas.openxmlformats.org/markup-compatibility/2006" xmlns:a14="http://schemas.microsoft.com/office/drawing/2010/main" val="5F7BAE" mc:Ignorable=""/>
                        </a:buClr>
                        <a:buSzPct val="150000"/>
                        <a:buFont typeface="Lucida Grande" pitchFamily="80" charset="0"/>
                        <a:buNone/>
                        <a:tabLst>
                          <a:tab pos="914400" algn="l"/>
                        </a:tabLst>
                      </a:pPr>
                      <a:r>
                        <a:rPr kumimoji="0" lang="en-US" sz="2800" u="none" strike="noStrike" cap="none" normalizeH="0" baseline="0" dirty="0" smtClean="0">
                          <a:ln>
                            <a:noFill/>
                          </a:ln>
                          <a:effectLst/>
                          <a:sym typeface="Gill Sans" pitchFamily="80" charset="0"/>
                        </a:rPr>
                        <a:t>8</a:t>
                      </a:r>
                      <a:endParaRPr kumimoji="0" lang="en-US" sz="2800" b="0" i="0" u="none" strike="noStrike" cap="none" normalizeH="0" baseline="0" dirty="0" smtClean="0">
                        <a:ln>
                          <a:noFill/>
                        </a:ln>
                        <a:solidFill>
                          <a:schemeClr val="tx1"/>
                        </a:solidFill>
                        <a:effectLst/>
                        <a:latin typeface="Gill Sans" pitchFamily="80" charset="0"/>
                        <a:ea typeface="ヒラギノ角ゴ Pro W3" pitchFamily="80" charset="-128"/>
                        <a:sym typeface="Gill Sans" pitchFamily="80" charset="0"/>
                      </a:endParaRPr>
                    </a:p>
                  </a:txBody>
                  <a:tcPr marL="38100" marR="38100" marT="38100" marB="38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33400">
                <a:tc>
                  <a:txBody>
                    <a:bodyPr/>
                    <a:lstStyle/>
                    <a:p>
                      <a:pPr marL="114300" marR="0" lvl="0" indent="0" algn="l" defTabSz="914400" rtl="0" eaLnBrk="1" fontAlgn="base" latinLnBrk="0" hangingPunct="1">
                        <a:lnSpc>
                          <a:spcPct val="100000"/>
                        </a:lnSpc>
                        <a:spcBef>
                          <a:spcPct val="0"/>
                        </a:spcBef>
                        <a:spcAft>
                          <a:spcPct val="0"/>
                        </a:spcAft>
                        <a:buClr>
                          <a:srgbClr xmlns:mc="http://schemas.openxmlformats.org/markup-compatibility/2006" xmlns:a14="http://schemas.microsoft.com/office/drawing/2010/main" val="5F7BAE" mc:Ignorable=""/>
                        </a:buClr>
                        <a:buSzPct val="150000"/>
                        <a:buFont typeface="Lucida Grande" pitchFamily="80" charset="0"/>
                        <a:buNone/>
                        <a:tabLst>
                          <a:tab pos="914400" algn="l"/>
                        </a:tabLst>
                      </a:pPr>
                      <a:r>
                        <a:rPr kumimoji="0" lang="en-US" sz="2800" u="none" strike="noStrike" cap="none" normalizeH="0" baseline="0" smtClean="0">
                          <a:ln>
                            <a:noFill/>
                          </a:ln>
                          <a:effectLst/>
                          <a:sym typeface="Gill Sans" pitchFamily="80" charset="0"/>
                        </a:rPr>
                        <a:t>...</a:t>
                      </a:r>
                      <a:endParaRPr kumimoji="0" lang="en-US" sz="2800" b="0" i="0" u="none" strike="noStrike" cap="none" normalizeH="0" baseline="0" smtClean="0">
                        <a:ln>
                          <a:noFill/>
                        </a:ln>
                        <a:solidFill>
                          <a:schemeClr val="tx1"/>
                        </a:solidFill>
                        <a:effectLst/>
                        <a:latin typeface="Gill Sans" pitchFamily="80" charset="0"/>
                        <a:ea typeface="ヒラギノ角ゴ Pro W3" pitchFamily="80" charset="-128"/>
                        <a:sym typeface="Gill Sans" pitchFamily="80" charset="0"/>
                      </a:endParaRPr>
                    </a:p>
                  </a:txBody>
                  <a:tcPr marL="38100" marR="38100" marT="38100" marB="38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
                          <a:srgbClr xmlns:mc="http://schemas.openxmlformats.org/markup-compatibility/2006" xmlns:a14="http://schemas.microsoft.com/office/drawing/2010/main" val="5F7BAE" mc:Ignorable=""/>
                        </a:buClr>
                        <a:buSzPct val="150000"/>
                        <a:buFont typeface="Lucida Grande" pitchFamily="80" charset="0"/>
                        <a:buNone/>
                        <a:tabLst>
                          <a:tab pos="914400" algn="l"/>
                        </a:tabLst>
                      </a:pPr>
                      <a:r>
                        <a:rPr kumimoji="0" lang="en-US" sz="2800" u="none" strike="noStrike" cap="none" normalizeH="0" baseline="0" dirty="0" smtClean="0">
                          <a:ln>
                            <a:noFill/>
                          </a:ln>
                          <a:effectLst/>
                          <a:sym typeface="Gill Sans" pitchFamily="80" charset="0"/>
                        </a:rPr>
                        <a:t>30</a:t>
                      </a:r>
                      <a:endParaRPr kumimoji="0" lang="en-US" sz="2800" b="0" i="0" u="none" strike="noStrike" cap="none" normalizeH="0" baseline="0" dirty="0" smtClean="0">
                        <a:ln>
                          <a:noFill/>
                        </a:ln>
                        <a:solidFill>
                          <a:schemeClr val="tx1"/>
                        </a:solidFill>
                        <a:effectLst/>
                        <a:latin typeface="Gill Sans" pitchFamily="80" charset="0"/>
                        <a:ea typeface="ヒラギノ角ゴ Pro W3" pitchFamily="80" charset="-128"/>
                        <a:sym typeface="Gill Sans" pitchFamily="80" charset="0"/>
                      </a:endParaRPr>
                    </a:p>
                  </a:txBody>
                  <a:tcPr marL="38100" marR="38100" marT="38100" marB="38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33400">
                <a:tc>
                  <a:txBody>
                    <a:bodyPr/>
                    <a:lstStyle/>
                    <a:p>
                      <a:pPr marL="114300" marR="0" lvl="0" indent="0" algn="l" defTabSz="914400" rtl="0" eaLnBrk="1" fontAlgn="base" latinLnBrk="0" hangingPunct="1">
                        <a:lnSpc>
                          <a:spcPct val="100000"/>
                        </a:lnSpc>
                        <a:spcBef>
                          <a:spcPct val="0"/>
                        </a:spcBef>
                        <a:spcAft>
                          <a:spcPct val="0"/>
                        </a:spcAft>
                        <a:buClr>
                          <a:srgbClr xmlns:mc="http://schemas.openxmlformats.org/markup-compatibility/2006" xmlns:a14="http://schemas.microsoft.com/office/drawing/2010/main" val="5F7BAE" mc:Ignorable=""/>
                        </a:buClr>
                        <a:buSzPct val="150000"/>
                        <a:buFont typeface="Lucida Grande" pitchFamily="80" charset="0"/>
                        <a:buNone/>
                        <a:tabLst>
                          <a:tab pos="914400" algn="l"/>
                        </a:tabLst>
                      </a:pPr>
                      <a:r>
                        <a:rPr kumimoji="0" lang="en-US" sz="2800" u="none" strike="noStrike" cap="none" normalizeH="0" baseline="0" smtClean="0">
                          <a:ln>
                            <a:noFill/>
                          </a:ln>
                          <a:effectLst/>
                          <a:sym typeface="Gill Sans" pitchFamily="80" charset="0"/>
                        </a:rPr>
                        <a:t>...</a:t>
                      </a:r>
                      <a:endParaRPr kumimoji="0" lang="en-US" sz="2800" b="0" i="0" u="none" strike="noStrike" cap="none" normalizeH="0" baseline="0" smtClean="0">
                        <a:ln>
                          <a:noFill/>
                        </a:ln>
                        <a:solidFill>
                          <a:schemeClr val="tx1"/>
                        </a:solidFill>
                        <a:effectLst/>
                        <a:latin typeface="Gill Sans" pitchFamily="80" charset="0"/>
                        <a:ea typeface="ヒラギノ角ゴ Pro W3" pitchFamily="80" charset="-128"/>
                        <a:sym typeface="Gill Sans" pitchFamily="80" charset="0"/>
                      </a:endParaRPr>
                    </a:p>
                  </a:txBody>
                  <a:tcPr marL="38100" marR="38100" marT="38100" marB="38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
                          <a:srgbClr xmlns:mc="http://schemas.openxmlformats.org/markup-compatibility/2006" xmlns:a14="http://schemas.microsoft.com/office/drawing/2010/main" val="5F7BAE" mc:Ignorable=""/>
                        </a:buClr>
                        <a:buSzPct val="150000"/>
                        <a:buFont typeface="Lucida Grande" pitchFamily="80" charset="0"/>
                        <a:buNone/>
                        <a:tabLst>
                          <a:tab pos="914400" algn="l"/>
                        </a:tabLst>
                      </a:pPr>
                      <a:r>
                        <a:rPr kumimoji="0" lang="en-US" sz="2800" u="none" strike="noStrike" cap="none" normalizeH="0" baseline="0" dirty="0" smtClean="0">
                          <a:ln>
                            <a:noFill/>
                          </a:ln>
                          <a:effectLst/>
                          <a:sym typeface="Gill Sans" pitchFamily="80" charset="0"/>
                        </a:rPr>
                        <a:t>50</a:t>
                      </a:r>
                      <a:endParaRPr kumimoji="0" lang="en-US" sz="2800" b="0" i="0" u="none" strike="noStrike" cap="none" normalizeH="0" baseline="0" dirty="0" smtClean="0">
                        <a:ln>
                          <a:noFill/>
                        </a:ln>
                        <a:solidFill>
                          <a:schemeClr val="tx1"/>
                        </a:solidFill>
                        <a:effectLst/>
                        <a:latin typeface="Gill Sans" pitchFamily="80" charset="0"/>
                        <a:ea typeface="ヒラギノ角ゴ Pro W3" pitchFamily="80" charset="-128"/>
                        <a:sym typeface="Gill Sans" pitchFamily="80" charset="0"/>
                      </a:endParaRPr>
                    </a:p>
                  </a:txBody>
                  <a:tcPr marL="38100" marR="38100" marT="38100" marB="381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transition xmlns:p14="http://schemas.microsoft.com/office/powerpoint/2010/main" spd="med">
    <p:dissolve/>
  </p:transitio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1"/>
          <p:cNvSpPr>
            <a:spLocks noGrp="1" noChangeArrowheads="1"/>
          </p:cNvSpPr>
          <p:nvPr>
            <p:ph type="title"/>
          </p:nvPr>
        </p:nvSpPr>
        <p:spPr/>
        <p:txBody>
          <a:bodyPr/>
          <a:lstStyle/>
          <a:p>
            <a:pPr>
              <a:defRPr/>
            </a:pPr>
            <a:r>
              <a:rPr smtClean="0"/>
              <a:t>Product backlog</a:t>
            </a:r>
          </a:p>
        </p:txBody>
      </p:sp>
      <p:sp>
        <p:nvSpPr>
          <p:cNvPr id="41987" name="Rectangle 2"/>
          <p:cNvSpPr>
            <a:spLocks noGrp="1" noChangeArrowheads="1"/>
          </p:cNvSpPr>
          <p:nvPr>
            <p:ph idx="1"/>
          </p:nvPr>
        </p:nvSpPr>
        <p:spPr>
          <a:xfrm>
            <a:off x="4483100" y="1739901"/>
            <a:ext cx="5486400" cy="4755148"/>
          </a:xfrm>
        </p:spPr>
        <p:txBody>
          <a:bodyPr/>
          <a:lstStyle/>
          <a:p>
            <a:pPr marL="546095" indent="-292097">
              <a:lnSpc>
                <a:spcPct val="80000"/>
              </a:lnSpc>
              <a:tabLst>
                <a:tab pos="1184264" algn="l"/>
              </a:tabLst>
            </a:pPr>
            <a:r>
              <a:rPr lang="en-US" sz="3000" dirty="0" smtClean="0"/>
              <a:t>The requirements</a:t>
            </a:r>
          </a:p>
          <a:p>
            <a:pPr marL="546095" indent="-292097">
              <a:lnSpc>
                <a:spcPct val="80000"/>
              </a:lnSpc>
              <a:spcBef>
                <a:spcPts val="1400"/>
              </a:spcBef>
              <a:tabLst>
                <a:tab pos="1184264" algn="l"/>
              </a:tabLst>
            </a:pPr>
            <a:r>
              <a:rPr lang="en-US" sz="3000" dirty="0" smtClean="0"/>
              <a:t>A list of all desired work on the project</a:t>
            </a:r>
          </a:p>
          <a:p>
            <a:pPr marL="546095" indent="-292097">
              <a:lnSpc>
                <a:spcPct val="80000"/>
              </a:lnSpc>
              <a:spcBef>
                <a:spcPts val="1400"/>
              </a:spcBef>
              <a:tabLst>
                <a:tab pos="1184264" algn="l"/>
              </a:tabLst>
            </a:pPr>
            <a:r>
              <a:rPr lang="en-US" sz="3000" dirty="0" smtClean="0"/>
              <a:t>Ideally expressed such that each item has value to the users or customers of the product </a:t>
            </a:r>
          </a:p>
          <a:p>
            <a:pPr marL="546095" indent="-292097">
              <a:lnSpc>
                <a:spcPct val="80000"/>
              </a:lnSpc>
              <a:spcBef>
                <a:spcPts val="1400"/>
              </a:spcBef>
              <a:tabLst>
                <a:tab pos="1184264" algn="l"/>
              </a:tabLst>
            </a:pPr>
            <a:r>
              <a:rPr lang="en-US" sz="3000" dirty="0" smtClean="0"/>
              <a:t>Prioritized by the product owner</a:t>
            </a:r>
          </a:p>
          <a:p>
            <a:pPr marL="546095" indent="-292097">
              <a:lnSpc>
                <a:spcPct val="80000"/>
              </a:lnSpc>
              <a:spcBef>
                <a:spcPts val="1400"/>
              </a:spcBef>
              <a:tabLst>
                <a:tab pos="1184264" algn="l"/>
              </a:tabLst>
            </a:pPr>
            <a:r>
              <a:rPr lang="en-US" sz="3000" dirty="0" smtClean="0"/>
              <a:t>Reprioritized at the start of each sprint</a:t>
            </a:r>
          </a:p>
        </p:txBody>
      </p:sp>
      <p:pic>
        <p:nvPicPr>
          <p:cNvPr id="41988" name="Picture 3"/>
          <p:cNvPicPr>
            <a:picLocks noChangeAspect="1" noChangeArrowheads="1"/>
          </p:cNvPicPr>
          <p:nvPr/>
        </p:nvPicPr>
        <p:blipFill>
          <a:blip r:embed="rId3"/>
          <a:srcRect/>
          <a:stretch>
            <a:fillRect/>
          </a:stretch>
        </p:blipFill>
        <p:spPr bwMode="auto">
          <a:xfrm>
            <a:off x="241300" y="3321051"/>
            <a:ext cx="4495800" cy="1860550"/>
          </a:xfrm>
          <a:prstGeom prst="rect">
            <a:avLst/>
          </a:prstGeom>
          <a:noFill/>
          <a:ln w="9525">
            <a:noFill/>
            <a:miter lim="800000"/>
            <a:headEnd/>
            <a:tailEnd/>
          </a:ln>
        </p:spPr>
      </p:pic>
      <p:sp>
        <p:nvSpPr>
          <p:cNvPr id="35844" name="Rectangle 4"/>
          <p:cNvSpPr>
            <a:spLocks/>
          </p:cNvSpPr>
          <p:nvPr/>
        </p:nvSpPr>
        <p:spPr bwMode="auto">
          <a:xfrm>
            <a:off x="1587500" y="5943600"/>
            <a:ext cx="2806700" cy="1016000"/>
          </a:xfrm>
          <a:prstGeom prst="rect">
            <a:avLst/>
          </a:prstGeom>
          <a:blipFill dpi="0" rotWithShape="0">
            <a:blip r:embed="rId4"/>
            <a:srcRect/>
            <a:tile tx="0" ty="0" sx="100000" sy="100000" flip="none" algn="tl"/>
          </a:blipFill>
          <a:ln w="25400">
            <a:solidFill>
              <a:srgbClr xmlns:mc="http://schemas.openxmlformats.org/markup-compatibility/2006" xmlns:a14="http://schemas.microsoft.com/office/drawing/2010/main" val="003C83" mc:Ignorable=""/>
            </a:solidFill>
            <a:miter lim="800000"/>
            <a:headEnd/>
            <a:tailEnd/>
          </a:ln>
          <a:effectLst>
            <a:outerShdw dist="63500" dir="2700000" algn="ctr" rotWithShape="0">
              <a:schemeClr val="bg2">
                <a:alpha val="29999"/>
              </a:schemeClr>
            </a:outerShdw>
          </a:effectLst>
        </p:spPr>
        <p:txBody>
          <a:bodyPr lIns="0" tIns="0" rIns="0" bIns="0" anchor="ctr"/>
          <a:lstStyle/>
          <a:p>
            <a:pPr>
              <a:tabLst>
                <a:tab pos="1066767" algn="l"/>
              </a:tabLst>
              <a:defRPr/>
            </a:pPr>
            <a:r>
              <a:rPr lang="en-US" sz="3100" dirty="0">
                <a:solidFill>
                  <a:srgbClr xmlns:mc="http://schemas.openxmlformats.org/markup-compatibility/2006" xmlns:a14="http://schemas.microsoft.com/office/drawing/2010/main" val="FFFFFF" mc:Ignorable=""/>
                </a:solidFill>
                <a:ea typeface="Gill Sans" pitchFamily="80" charset="0"/>
                <a:cs typeface="Gill Sans" pitchFamily="80" charset="0"/>
              </a:rPr>
              <a:t>This is the product backlog</a:t>
            </a:r>
          </a:p>
        </p:txBody>
      </p:sp>
      <p:sp>
        <p:nvSpPr>
          <p:cNvPr id="41990" name="Line 5"/>
          <p:cNvSpPr>
            <a:spLocks noChangeShapeType="1"/>
          </p:cNvSpPr>
          <p:nvPr/>
        </p:nvSpPr>
        <p:spPr bwMode="auto">
          <a:xfrm>
            <a:off x="1092200" y="4597400"/>
            <a:ext cx="430213" cy="1524000"/>
          </a:xfrm>
          <a:prstGeom prst="line">
            <a:avLst/>
          </a:prstGeom>
          <a:noFill/>
          <a:ln w="38100">
            <a:solidFill>
              <a:srgbClr xmlns:mc="http://schemas.openxmlformats.org/markup-compatibility/2006" xmlns:a14="http://schemas.microsoft.com/office/drawing/2010/main" val="033F7F" mc:Ignorable=""/>
            </a:solidFill>
            <a:round/>
            <a:headEnd type="stealth" w="med" len="med"/>
            <a:tailEnd/>
          </a:ln>
        </p:spPr>
        <p:txBody>
          <a:bodyPr lIns="91437" tIns="45720" rIns="91437" bIns="45720"/>
          <a:lstStyle/>
          <a:p>
            <a:endParaRPr lang="en-US"/>
          </a:p>
        </p:txBody>
      </p:sp>
    </p:spTree>
  </p:cSld>
  <p:clrMapOvr>
    <a:masterClrMapping/>
  </p:clrMapOvr>
  <p:transition xmlns:p14="http://schemas.microsoft.com/office/powerpoint/2010/main" spd="med">
    <p:wipe/>
  </p:transitio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1"/>
          <p:cNvSpPr>
            <a:spLocks noGrp="1" noChangeArrowheads="1"/>
          </p:cNvSpPr>
          <p:nvPr>
            <p:ph type="title"/>
          </p:nvPr>
        </p:nvSpPr>
        <p:spPr/>
        <p:txBody>
          <a:bodyPr/>
          <a:lstStyle/>
          <a:p>
            <a:pPr>
              <a:defRPr/>
            </a:pPr>
            <a:r>
              <a:rPr smtClean="0"/>
              <a:t>Managing the sprint backlog</a:t>
            </a:r>
          </a:p>
        </p:txBody>
      </p:sp>
      <p:sp>
        <p:nvSpPr>
          <p:cNvPr id="45059" name="Rectangle 2"/>
          <p:cNvSpPr>
            <a:spLocks noGrp="1" noChangeArrowheads="1"/>
          </p:cNvSpPr>
          <p:nvPr>
            <p:ph idx="1"/>
          </p:nvPr>
        </p:nvSpPr>
        <p:spPr>
          <a:xfrm>
            <a:off x="279400" y="1143001"/>
            <a:ext cx="9461500" cy="5039328"/>
          </a:xfrm>
        </p:spPr>
        <p:txBody>
          <a:bodyPr/>
          <a:lstStyle/>
          <a:p>
            <a:pPr marL="695319" indent="-392109"/>
            <a:r>
              <a:rPr lang="en-US" sz="3200" dirty="0" smtClean="0"/>
              <a:t>Individuals sign up for work of their own choosing</a:t>
            </a:r>
          </a:p>
          <a:p>
            <a:pPr marL="1038215" lvl="1">
              <a:spcBef>
                <a:spcPts val="1400"/>
              </a:spcBef>
            </a:pPr>
            <a:r>
              <a:rPr lang="en-US" dirty="0" smtClean="0"/>
              <a:t>Work is never assigned (never is a harsh word</a:t>
            </a:r>
          </a:p>
          <a:p>
            <a:pPr marL="695319" indent="-392109">
              <a:spcBef>
                <a:spcPts val="1400"/>
              </a:spcBef>
            </a:pPr>
            <a:r>
              <a:rPr lang="en-US" sz="3200" dirty="0" smtClean="0"/>
              <a:t>Estimated work remaining is updated daily</a:t>
            </a:r>
          </a:p>
          <a:p>
            <a:pPr marL="695319" indent="-392109">
              <a:spcBef>
                <a:spcPts val="1400"/>
              </a:spcBef>
            </a:pPr>
            <a:r>
              <a:rPr lang="en-US" sz="3200" dirty="0" smtClean="0"/>
              <a:t>Any team member can add, delete or change the sprint backlog</a:t>
            </a:r>
          </a:p>
          <a:p>
            <a:pPr marL="695319" indent="-392109">
              <a:spcBef>
                <a:spcPts val="1400"/>
              </a:spcBef>
            </a:pPr>
            <a:r>
              <a:rPr lang="en-US" sz="3200" dirty="0" smtClean="0"/>
              <a:t>Work for the sprint emerges</a:t>
            </a:r>
          </a:p>
          <a:p>
            <a:pPr marL="695319" indent="-392109">
              <a:spcBef>
                <a:spcPts val="1400"/>
              </a:spcBef>
            </a:pPr>
            <a:r>
              <a:rPr lang="en-US" sz="3200" dirty="0" smtClean="0"/>
              <a:t>If work is unclear, define a sprint backlog item with a larger amount of time and break it down later</a:t>
            </a:r>
            <a:endParaRPr lang="en-US" sz="4000" dirty="0" smtClean="0"/>
          </a:p>
          <a:p>
            <a:pPr marL="695319" indent="-392109">
              <a:spcBef>
                <a:spcPts val="1400"/>
              </a:spcBef>
            </a:pPr>
            <a:r>
              <a:rPr lang="en-US" sz="3200" dirty="0" smtClean="0"/>
              <a:t>Update work remaining as more becomes known</a:t>
            </a:r>
          </a:p>
        </p:txBody>
      </p:sp>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1"/>
          <p:cNvSpPr>
            <a:spLocks noGrp="1" noChangeArrowheads="1"/>
          </p:cNvSpPr>
          <p:nvPr>
            <p:ph type="title"/>
          </p:nvPr>
        </p:nvSpPr>
        <p:spPr/>
        <p:txBody>
          <a:bodyPr/>
          <a:lstStyle/>
          <a:p>
            <a:pPr>
              <a:defRPr/>
            </a:pPr>
            <a:r>
              <a:rPr smtClean="0"/>
              <a:t>A sprint backlog</a:t>
            </a:r>
          </a:p>
        </p:txBody>
      </p:sp>
      <p:sp>
        <p:nvSpPr>
          <p:cNvPr id="39938" name="Rectangle 2"/>
          <p:cNvSpPr>
            <a:spLocks/>
          </p:cNvSpPr>
          <p:nvPr/>
        </p:nvSpPr>
        <p:spPr bwMode="auto">
          <a:xfrm>
            <a:off x="698500" y="1917700"/>
            <a:ext cx="3683000" cy="584200"/>
          </a:xfrm>
          <a:prstGeom prst="rect">
            <a:avLst/>
          </a:prstGeom>
          <a:solidFill>
            <a:srgbClr xmlns:mc="http://schemas.openxmlformats.org/markup-compatibility/2006" xmlns:a14="http://schemas.microsoft.com/office/drawing/2010/main" val="3C88DC" mc:Ignorable=""/>
          </a:solidFill>
          <a:ln w="25400">
            <a:solidFill>
              <a:schemeClr val="tx1"/>
            </a:solidFill>
            <a:miter lim="800000"/>
            <a:headEnd/>
            <a:tailEnd/>
          </a:ln>
          <a:effectLst>
            <a:outerShdw dist="63500" dir="2700000" algn="ctr" rotWithShape="0">
              <a:schemeClr val="bg2">
                <a:alpha val="29999"/>
              </a:schemeClr>
            </a:outerShdw>
          </a:effectLst>
        </p:spPr>
        <p:txBody>
          <a:bodyPr lIns="0" tIns="0" rIns="0" bIns="0" anchor="ctr"/>
          <a:lstStyle/>
          <a:p>
            <a:pPr>
              <a:tabLst>
                <a:tab pos="1066767" algn="l"/>
              </a:tabLst>
              <a:defRPr/>
            </a:pPr>
            <a:r>
              <a:rPr lang="en-US" sz="3300" dirty="0">
                <a:solidFill>
                  <a:srgbClr xmlns:mc="http://schemas.openxmlformats.org/markup-compatibility/2006" xmlns:a14="http://schemas.microsoft.com/office/drawing/2010/main" val="FFFFFF" mc:Ignorable=""/>
                </a:solidFill>
                <a:ea typeface="Gill Sans" pitchFamily="80" charset="0"/>
                <a:cs typeface="Gill Sans" pitchFamily="80" charset="0"/>
              </a:rPr>
              <a:t>Tasks</a:t>
            </a:r>
          </a:p>
        </p:txBody>
      </p:sp>
      <p:sp>
        <p:nvSpPr>
          <p:cNvPr id="46084" name="Rectangle 3"/>
          <p:cNvSpPr>
            <a:spLocks/>
          </p:cNvSpPr>
          <p:nvPr/>
        </p:nvSpPr>
        <p:spPr bwMode="auto">
          <a:xfrm>
            <a:off x="698500" y="2501900"/>
            <a:ext cx="3619500" cy="584200"/>
          </a:xfrm>
          <a:prstGeom prst="rect">
            <a:avLst/>
          </a:prstGeom>
          <a:solidFill>
            <a:srgbClr xmlns:mc="http://schemas.openxmlformats.org/markup-compatibility/2006" xmlns:a14="http://schemas.microsoft.com/office/drawing/2010/main" val="E6E6E6" mc:Ignorable=""/>
          </a:solidFill>
          <a:ln w="25400">
            <a:solidFill>
              <a:schemeClr val="tx1"/>
            </a:solidFill>
            <a:miter lim="800000"/>
            <a:headEnd/>
            <a:tailEnd/>
          </a:ln>
        </p:spPr>
        <p:txBody>
          <a:bodyPr lIns="63497" tIns="63497" rIns="63497" bIns="63497" anchor="ctr"/>
          <a:lstStyle/>
          <a:p>
            <a:pPr algn="l"/>
            <a:r>
              <a:rPr lang="en-US" sz="2800" dirty="0">
                <a:solidFill>
                  <a:schemeClr val="bg1"/>
                </a:solidFill>
              </a:rPr>
              <a:t>Code the </a:t>
            </a:r>
            <a:r>
              <a:rPr lang="en-US" sz="2800" dirty="0" smtClean="0">
                <a:solidFill>
                  <a:schemeClr val="bg1"/>
                </a:solidFill>
              </a:rPr>
              <a:t>UI</a:t>
            </a:r>
            <a:endParaRPr lang="en-US" sz="2800" dirty="0">
              <a:solidFill>
                <a:schemeClr val="bg1"/>
              </a:solidFill>
            </a:endParaRPr>
          </a:p>
        </p:txBody>
      </p:sp>
      <p:sp>
        <p:nvSpPr>
          <p:cNvPr id="46085" name="Rectangle 4"/>
          <p:cNvSpPr>
            <a:spLocks/>
          </p:cNvSpPr>
          <p:nvPr/>
        </p:nvSpPr>
        <p:spPr bwMode="auto">
          <a:xfrm>
            <a:off x="698500" y="3086100"/>
            <a:ext cx="3683000" cy="584200"/>
          </a:xfrm>
          <a:prstGeom prst="rect">
            <a:avLst/>
          </a:prstGeom>
          <a:solidFill>
            <a:srgbClr xmlns:mc="http://schemas.openxmlformats.org/markup-compatibility/2006" xmlns:a14="http://schemas.microsoft.com/office/drawing/2010/main" val="E6E6E6" mc:Ignorable=""/>
          </a:solidFill>
          <a:ln w="25400">
            <a:solidFill>
              <a:schemeClr val="tx1"/>
            </a:solidFill>
            <a:miter lim="800000"/>
            <a:headEnd/>
            <a:tailEnd/>
          </a:ln>
        </p:spPr>
        <p:txBody>
          <a:bodyPr lIns="63497" tIns="63497" rIns="63497" bIns="63497" anchor="ctr"/>
          <a:lstStyle/>
          <a:p>
            <a:pPr algn="l"/>
            <a:r>
              <a:rPr lang="en-US" sz="2800" dirty="0">
                <a:solidFill>
                  <a:schemeClr val="bg1"/>
                </a:solidFill>
              </a:rPr>
              <a:t>Code the middle tier</a:t>
            </a:r>
          </a:p>
        </p:txBody>
      </p:sp>
      <p:sp>
        <p:nvSpPr>
          <p:cNvPr id="46086" name="Rectangle 5"/>
          <p:cNvSpPr>
            <a:spLocks/>
          </p:cNvSpPr>
          <p:nvPr/>
        </p:nvSpPr>
        <p:spPr bwMode="auto">
          <a:xfrm>
            <a:off x="698500" y="3670300"/>
            <a:ext cx="3683000" cy="584200"/>
          </a:xfrm>
          <a:prstGeom prst="rect">
            <a:avLst/>
          </a:prstGeom>
          <a:solidFill>
            <a:srgbClr xmlns:mc="http://schemas.openxmlformats.org/markup-compatibility/2006" xmlns:a14="http://schemas.microsoft.com/office/drawing/2010/main" val="E6E6E6" mc:Ignorable=""/>
          </a:solidFill>
          <a:ln w="25400">
            <a:solidFill>
              <a:schemeClr val="tx1"/>
            </a:solidFill>
            <a:miter lim="800000"/>
            <a:headEnd/>
            <a:tailEnd/>
          </a:ln>
        </p:spPr>
        <p:txBody>
          <a:bodyPr lIns="63497" tIns="63497" rIns="63497" bIns="63497" anchor="ctr"/>
          <a:lstStyle/>
          <a:p>
            <a:pPr algn="l"/>
            <a:r>
              <a:rPr lang="en-US" sz="2800" dirty="0">
                <a:solidFill>
                  <a:schemeClr val="bg1"/>
                </a:solidFill>
              </a:rPr>
              <a:t>Test the middle tier</a:t>
            </a:r>
          </a:p>
        </p:txBody>
      </p:sp>
      <p:sp>
        <p:nvSpPr>
          <p:cNvPr id="46087" name="Rectangle 6"/>
          <p:cNvSpPr>
            <a:spLocks/>
          </p:cNvSpPr>
          <p:nvPr/>
        </p:nvSpPr>
        <p:spPr bwMode="auto">
          <a:xfrm>
            <a:off x="698500" y="4254500"/>
            <a:ext cx="3683000" cy="584200"/>
          </a:xfrm>
          <a:prstGeom prst="rect">
            <a:avLst/>
          </a:prstGeom>
          <a:solidFill>
            <a:srgbClr xmlns:mc="http://schemas.openxmlformats.org/markup-compatibility/2006" xmlns:a14="http://schemas.microsoft.com/office/drawing/2010/main" val="E6E6E6" mc:Ignorable=""/>
          </a:solidFill>
          <a:ln w="25400">
            <a:solidFill>
              <a:schemeClr val="tx1"/>
            </a:solidFill>
            <a:miter lim="800000"/>
            <a:headEnd/>
            <a:tailEnd/>
          </a:ln>
        </p:spPr>
        <p:txBody>
          <a:bodyPr lIns="63497" tIns="63497" rIns="63497" bIns="63497" anchor="ctr"/>
          <a:lstStyle/>
          <a:p>
            <a:pPr algn="l"/>
            <a:r>
              <a:rPr lang="en-US" sz="2800" dirty="0">
                <a:solidFill>
                  <a:schemeClr val="bg1"/>
                </a:solidFill>
              </a:rPr>
              <a:t>Write online help</a:t>
            </a:r>
          </a:p>
        </p:txBody>
      </p:sp>
      <p:sp>
        <p:nvSpPr>
          <p:cNvPr id="46088" name="Rectangle 7"/>
          <p:cNvSpPr>
            <a:spLocks/>
          </p:cNvSpPr>
          <p:nvPr/>
        </p:nvSpPr>
        <p:spPr bwMode="auto">
          <a:xfrm>
            <a:off x="698500" y="4838700"/>
            <a:ext cx="3683000" cy="584200"/>
          </a:xfrm>
          <a:prstGeom prst="rect">
            <a:avLst/>
          </a:prstGeom>
          <a:solidFill>
            <a:srgbClr xmlns:mc="http://schemas.openxmlformats.org/markup-compatibility/2006" xmlns:a14="http://schemas.microsoft.com/office/drawing/2010/main" val="E6E6E6" mc:Ignorable=""/>
          </a:solidFill>
          <a:ln w="25400">
            <a:solidFill>
              <a:schemeClr val="tx1"/>
            </a:solidFill>
            <a:miter lim="800000"/>
            <a:headEnd/>
            <a:tailEnd/>
          </a:ln>
        </p:spPr>
        <p:txBody>
          <a:bodyPr lIns="63497" tIns="63497" rIns="63497" bIns="63497" anchor="ctr"/>
          <a:lstStyle/>
          <a:p>
            <a:pPr algn="l"/>
            <a:r>
              <a:rPr lang="en-US" sz="2800" dirty="0">
                <a:solidFill>
                  <a:schemeClr val="bg1"/>
                </a:solidFill>
              </a:rPr>
              <a:t>Write the </a:t>
            </a:r>
            <a:r>
              <a:rPr lang="en-US" sz="2800" dirty="0" err="1">
                <a:solidFill>
                  <a:schemeClr val="bg1"/>
                </a:solidFill>
              </a:rPr>
              <a:t>foo</a:t>
            </a:r>
            <a:r>
              <a:rPr lang="en-US" sz="2800" dirty="0">
                <a:solidFill>
                  <a:schemeClr val="bg1"/>
                </a:solidFill>
              </a:rPr>
              <a:t> class</a:t>
            </a:r>
          </a:p>
        </p:txBody>
      </p:sp>
      <p:sp>
        <p:nvSpPr>
          <p:cNvPr id="39944" name="Rectangle 8"/>
          <p:cNvSpPr>
            <a:spLocks/>
          </p:cNvSpPr>
          <p:nvPr/>
        </p:nvSpPr>
        <p:spPr bwMode="auto">
          <a:xfrm>
            <a:off x="4381500" y="1917700"/>
            <a:ext cx="1016000" cy="584200"/>
          </a:xfrm>
          <a:prstGeom prst="rect">
            <a:avLst/>
          </a:prstGeom>
          <a:solidFill>
            <a:srgbClr xmlns:mc="http://schemas.openxmlformats.org/markup-compatibility/2006" xmlns:a14="http://schemas.microsoft.com/office/drawing/2010/main" val="3C88DC" mc:Ignorable=""/>
          </a:solidFill>
          <a:ln w="25400">
            <a:solidFill>
              <a:schemeClr val="tx1"/>
            </a:solidFill>
            <a:miter lim="800000"/>
            <a:headEnd/>
            <a:tailEnd/>
          </a:ln>
          <a:effectLst>
            <a:outerShdw dist="63500" dir="2700000" algn="ctr" rotWithShape="0">
              <a:schemeClr val="bg2">
                <a:alpha val="29999"/>
              </a:schemeClr>
            </a:outerShdw>
          </a:effectLst>
        </p:spPr>
        <p:txBody>
          <a:bodyPr lIns="0" tIns="0" rIns="0" bIns="0" anchor="ctr"/>
          <a:lstStyle/>
          <a:p>
            <a:pPr>
              <a:tabLst>
                <a:tab pos="1066767" algn="l"/>
              </a:tabLst>
              <a:defRPr/>
            </a:pPr>
            <a:r>
              <a:rPr lang="en-US" sz="3300" dirty="0">
                <a:solidFill>
                  <a:srgbClr xmlns:mc="http://schemas.openxmlformats.org/markup-compatibility/2006" xmlns:a14="http://schemas.microsoft.com/office/drawing/2010/main" val="FFFFFF" mc:Ignorable=""/>
                </a:solidFill>
                <a:ea typeface="Gill Sans" pitchFamily="80" charset="0"/>
                <a:cs typeface="Gill Sans" pitchFamily="80" charset="0"/>
              </a:rPr>
              <a:t>Mon</a:t>
            </a:r>
          </a:p>
        </p:txBody>
      </p:sp>
      <p:grpSp>
        <p:nvGrpSpPr>
          <p:cNvPr id="46090" name="Group 9"/>
          <p:cNvGrpSpPr>
            <a:grpSpLocks/>
          </p:cNvGrpSpPr>
          <p:nvPr/>
        </p:nvGrpSpPr>
        <p:grpSpPr bwMode="auto">
          <a:xfrm>
            <a:off x="4381500" y="2501900"/>
            <a:ext cx="1016000" cy="2921000"/>
            <a:chOff x="0" y="0"/>
            <a:chExt cx="640" cy="1840"/>
          </a:xfrm>
        </p:grpSpPr>
        <p:sp>
          <p:nvSpPr>
            <p:cNvPr id="46125" name="Rectangle 10"/>
            <p:cNvSpPr>
              <a:spLocks/>
            </p:cNvSpPr>
            <p:nvPr/>
          </p:nvSpPr>
          <p:spPr bwMode="auto">
            <a:xfrm>
              <a:off x="0" y="0"/>
              <a:ext cx="640" cy="368"/>
            </a:xfrm>
            <a:prstGeom prst="rect">
              <a:avLst/>
            </a:prstGeom>
            <a:solidFill>
              <a:srgbClr xmlns:mc="http://schemas.openxmlformats.org/markup-compatibility/2006" xmlns:a14="http://schemas.microsoft.com/office/drawing/2010/main" val="E6E6E6" mc:Ignorable=""/>
            </a:solidFill>
            <a:ln w="25400">
              <a:solidFill>
                <a:schemeClr val="tx1"/>
              </a:solidFill>
              <a:miter lim="800000"/>
              <a:headEnd/>
              <a:tailEnd/>
            </a:ln>
          </p:spPr>
          <p:txBody>
            <a:bodyPr lIns="63500" tIns="63500" rIns="203068" bIns="63500" anchor="ctr"/>
            <a:lstStyle/>
            <a:p>
              <a:pPr algn="r"/>
              <a:r>
                <a:rPr lang="en-US" sz="2800" dirty="0">
                  <a:solidFill>
                    <a:schemeClr val="bg1"/>
                  </a:solidFill>
                </a:rPr>
                <a:t>8</a:t>
              </a:r>
            </a:p>
          </p:txBody>
        </p:sp>
        <p:sp>
          <p:nvSpPr>
            <p:cNvPr id="46126" name="Rectangle 11"/>
            <p:cNvSpPr>
              <a:spLocks/>
            </p:cNvSpPr>
            <p:nvPr/>
          </p:nvSpPr>
          <p:spPr bwMode="auto">
            <a:xfrm>
              <a:off x="0" y="368"/>
              <a:ext cx="640" cy="368"/>
            </a:xfrm>
            <a:prstGeom prst="rect">
              <a:avLst/>
            </a:prstGeom>
            <a:solidFill>
              <a:srgbClr xmlns:mc="http://schemas.openxmlformats.org/markup-compatibility/2006" xmlns:a14="http://schemas.microsoft.com/office/drawing/2010/main" val="E6E6E6" mc:Ignorable=""/>
            </a:solidFill>
            <a:ln w="25400">
              <a:solidFill>
                <a:schemeClr val="tx1"/>
              </a:solidFill>
              <a:miter lim="800000"/>
              <a:headEnd/>
              <a:tailEnd/>
            </a:ln>
          </p:spPr>
          <p:txBody>
            <a:bodyPr lIns="63500" tIns="63500" rIns="203068" bIns="63500" anchor="ctr"/>
            <a:lstStyle/>
            <a:p>
              <a:pPr algn="r"/>
              <a:r>
                <a:rPr lang="en-US" sz="2800" dirty="0">
                  <a:solidFill>
                    <a:schemeClr val="bg1"/>
                  </a:solidFill>
                </a:rPr>
                <a:t>16</a:t>
              </a:r>
            </a:p>
          </p:txBody>
        </p:sp>
        <p:sp>
          <p:nvSpPr>
            <p:cNvPr id="46127" name="Rectangle 12"/>
            <p:cNvSpPr>
              <a:spLocks/>
            </p:cNvSpPr>
            <p:nvPr/>
          </p:nvSpPr>
          <p:spPr bwMode="auto">
            <a:xfrm>
              <a:off x="0" y="736"/>
              <a:ext cx="640" cy="368"/>
            </a:xfrm>
            <a:prstGeom prst="rect">
              <a:avLst/>
            </a:prstGeom>
            <a:solidFill>
              <a:srgbClr xmlns:mc="http://schemas.openxmlformats.org/markup-compatibility/2006" xmlns:a14="http://schemas.microsoft.com/office/drawing/2010/main" val="E6E6E6" mc:Ignorable=""/>
            </a:solidFill>
            <a:ln w="25400">
              <a:solidFill>
                <a:schemeClr val="tx1"/>
              </a:solidFill>
              <a:miter lim="800000"/>
              <a:headEnd/>
              <a:tailEnd/>
            </a:ln>
          </p:spPr>
          <p:txBody>
            <a:bodyPr lIns="63500" tIns="63500" rIns="203068" bIns="63500" anchor="ctr"/>
            <a:lstStyle/>
            <a:p>
              <a:pPr algn="r"/>
              <a:r>
                <a:rPr lang="en-US" sz="2800" dirty="0">
                  <a:solidFill>
                    <a:schemeClr val="bg1"/>
                  </a:solidFill>
                </a:rPr>
                <a:t>8</a:t>
              </a:r>
            </a:p>
          </p:txBody>
        </p:sp>
        <p:sp>
          <p:nvSpPr>
            <p:cNvPr id="46128" name="Rectangle 13"/>
            <p:cNvSpPr>
              <a:spLocks/>
            </p:cNvSpPr>
            <p:nvPr/>
          </p:nvSpPr>
          <p:spPr bwMode="auto">
            <a:xfrm>
              <a:off x="0" y="1104"/>
              <a:ext cx="640" cy="368"/>
            </a:xfrm>
            <a:prstGeom prst="rect">
              <a:avLst/>
            </a:prstGeom>
            <a:solidFill>
              <a:srgbClr xmlns:mc="http://schemas.openxmlformats.org/markup-compatibility/2006" xmlns:a14="http://schemas.microsoft.com/office/drawing/2010/main" val="E6E6E6" mc:Ignorable=""/>
            </a:solidFill>
            <a:ln w="25400">
              <a:solidFill>
                <a:schemeClr val="tx1"/>
              </a:solidFill>
              <a:miter lim="800000"/>
              <a:headEnd/>
              <a:tailEnd/>
            </a:ln>
          </p:spPr>
          <p:txBody>
            <a:bodyPr lIns="63500" tIns="63500" rIns="203068" bIns="63500" anchor="ctr"/>
            <a:lstStyle/>
            <a:p>
              <a:pPr algn="r"/>
              <a:r>
                <a:rPr lang="en-US" sz="2800" dirty="0">
                  <a:solidFill>
                    <a:schemeClr val="bg1"/>
                  </a:solidFill>
                </a:rPr>
                <a:t>12</a:t>
              </a:r>
            </a:p>
          </p:txBody>
        </p:sp>
        <p:sp>
          <p:nvSpPr>
            <p:cNvPr id="46129" name="Rectangle 14"/>
            <p:cNvSpPr>
              <a:spLocks/>
            </p:cNvSpPr>
            <p:nvPr/>
          </p:nvSpPr>
          <p:spPr bwMode="auto">
            <a:xfrm>
              <a:off x="0" y="1472"/>
              <a:ext cx="640" cy="368"/>
            </a:xfrm>
            <a:prstGeom prst="rect">
              <a:avLst/>
            </a:prstGeom>
            <a:solidFill>
              <a:srgbClr xmlns:mc="http://schemas.openxmlformats.org/markup-compatibility/2006" xmlns:a14="http://schemas.microsoft.com/office/drawing/2010/main" val="E6E6E6" mc:Ignorable=""/>
            </a:solidFill>
            <a:ln w="25400">
              <a:solidFill>
                <a:schemeClr val="tx1"/>
              </a:solidFill>
              <a:miter lim="800000"/>
              <a:headEnd/>
              <a:tailEnd/>
            </a:ln>
          </p:spPr>
          <p:txBody>
            <a:bodyPr lIns="63500" tIns="63500" rIns="203068" bIns="63500" anchor="ctr"/>
            <a:lstStyle/>
            <a:p>
              <a:pPr algn="r"/>
              <a:r>
                <a:rPr lang="en-US" sz="2800" dirty="0">
                  <a:solidFill>
                    <a:schemeClr val="bg1"/>
                  </a:solidFill>
                </a:rPr>
                <a:t>8</a:t>
              </a:r>
            </a:p>
          </p:txBody>
        </p:sp>
      </p:grpSp>
      <p:sp>
        <p:nvSpPr>
          <p:cNvPr id="39951" name="Rectangle 15"/>
          <p:cNvSpPr>
            <a:spLocks/>
          </p:cNvSpPr>
          <p:nvPr/>
        </p:nvSpPr>
        <p:spPr bwMode="auto">
          <a:xfrm>
            <a:off x="5397500" y="1917700"/>
            <a:ext cx="1016000" cy="584200"/>
          </a:xfrm>
          <a:prstGeom prst="rect">
            <a:avLst/>
          </a:prstGeom>
          <a:solidFill>
            <a:srgbClr xmlns:mc="http://schemas.openxmlformats.org/markup-compatibility/2006" xmlns:a14="http://schemas.microsoft.com/office/drawing/2010/main" val="3C88DC" mc:Ignorable=""/>
          </a:solidFill>
          <a:ln w="25400">
            <a:solidFill>
              <a:schemeClr val="tx1"/>
            </a:solidFill>
            <a:miter lim="800000"/>
            <a:headEnd/>
            <a:tailEnd/>
          </a:ln>
          <a:effectLst>
            <a:outerShdw dist="63500" dir="2700000" algn="ctr" rotWithShape="0">
              <a:schemeClr val="bg2">
                <a:alpha val="29999"/>
              </a:schemeClr>
            </a:outerShdw>
          </a:effectLst>
        </p:spPr>
        <p:txBody>
          <a:bodyPr lIns="0" tIns="0" rIns="0" bIns="0" anchor="ctr"/>
          <a:lstStyle/>
          <a:p>
            <a:pPr>
              <a:tabLst>
                <a:tab pos="1066767" algn="l"/>
              </a:tabLst>
              <a:defRPr/>
            </a:pPr>
            <a:r>
              <a:rPr lang="en-US" sz="3300" dirty="0">
                <a:solidFill>
                  <a:srgbClr xmlns:mc="http://schemas.openxmlformats.org/markup-compatibility/2006" xmlns:a14="http://schemas.microsoft.com/office/drawing/2010/main" val="FFFFFF" mc:Ignorable=""/>
                </a:solidFill>
                <a:ea typeface="Gill Sans" pitchFamily="80" charset="0"/>
                <a:cs typeface="Gill Sans" pitchFamily="80" charset="0"/>
              </a:rPr>
              <a:t>Tues</a:t>
            </a:r>
          </a:p>
        </p:txBody>
      </p:sp>
      <p:grpSp>
        <p:nvGrpSpPr>
          <p:cNvPr id="3" name="Group 16"/>
          <p:cNvGrpSpPr>
            <a:grpSpLocks/>
          </p:cNvGrpSpPr>
          <p:nvPr/>
        </p:nvGrpSpPr>
        <p:grpSpPr bwMode="auto">
          <a:xfrm>
            <a:off x="5397500" y="2501900"/>
            <a:ext cx="1016000" cy="2921000"/>
            <a:chOff x="0" y="0"/>
            <a:chExt cx="640" cy="1840"/>
          </a:xfrm>
        </p:grpSpPr>
        <p:sp>
          <p:nvSpPr>
            <p:cNvPr id="46120" name="Rectangle 17"/>
            <p:cNvSpPr>
              <a:spLocks/>
            </p:cNvSpPr>
            <p:nvPr/>
          </p:nvSpPr>
          <p:spPr bwMode="auto">
            <a:xfrm>
              <a:off x="0" y="0"/>
              <a:ext cx="640" cy="368"/>
            </a:xfrm>
            <a:prstGeom prst="rect">
              <a:avLst/>
            </a:prstGeom>
            <a:solidFill>
              <a:srgbClr xmlns:mc="http://schemas.openxmlformats.org/markup-compatibility/2006" xmlns:a14="http://schemas.microsoft.com/office/drawing/2010/main" val="E6E6E6" mc:Ignorable=""/>
            </a:solidFill>
            <a:ln w="25400">
              <a:solidFill>
                <a:schemeClr val="tx1"/>
              </a:solidFill>
              <a:miter lim="800000"/>
              <a:headEnd/>
              <a:tailEnd/>
            </a:ln>
          </p:spPr>
          <p:txBody>
            <a:bodyPr lIns="63500" tIns="63500" rIns="203068" bIns="63500" anchor="ctr"/>
            <a:lstStyle/>
            <a:p>
              <a:pPr algn="r"/>
              <a:r>
                <a:rPr lang="en-US" sz="2800" dirty="0">
                  <a:solidFill>
                    <a:schemeClr val="bg1"/>
                  </a:solidFill>
                </a:rPr>
                <a:t>4</a:t>
              </a:r>
            </a:p>
          </p:txBody>
        </p:sp>
        <p:sp>
          <p:nvSpPr>
            <p:cNvPr id="46121" name="Rectangle 18"/>
            <p:cNvSpPr>
              <a:spLocks/>
            </p:cNvSpPr>
            <p:nvPr/>
          </p:nvSpPr>
          <p:spPr bwMode="auto">
            <a:xfrm>
              <a:off x="0" y="368"/>
              <a:ext cx="640" cy="368"/>
            </a:xfrm>
            <a:prstGeom prst="rect">
              <a:avLst/>
            </a:prstGeom>
            <a:solidFill>
              <a:srgbClr xmlns:mc="http://schemas.openxmlformats.org/markup-compatibility/2006" xmlns:a14="http://schemas.microsoft.com/office/drawing/2010/main" val="E6E6E6" mc:Ignorable=""/>
            </a:solidFill>
            <a:ln w="25400">
              <a:solidFill>
                <a:schemeClr val="tx1"/>
              </a:solidFill>
              <a:miter lim="800000"/>
              <a:headEnd/>
              <a:tailEnd/>
            </a:ln>
          </p:spPr>
          <p:txBody>
            <a:bodyPr lIns="63500" tIns="63500" rIns="203068" bIns="63500" anchor="ctr"/>
            <a:lstStyle/>
            <a:p>
              <a:pPr algn="r"/>
              <a:r>
                <a:rPr lang="en-US" sz="2800" dirty="0">
                  <a:solidFill>
                    <a:schemeClr val="bg1"/>
                  </a:solidFill>
                </a:rPr>
                <a:t>12</a:t>
              </a:r>
            </a:p>
          </p:txBody>
        </p:sp>
        <p:sp>
          <p:nvSpPr>
            <p:cNvPr id="46122" name="Rectangle 19"/>
            <p:cNvSpPr>
              <a:spLocks/>
            </p:cNvSpPr>
            <p:nvPr/>
          </p:nvSpPr>
          <p:spPr bwMode="auto">
            <a:xfrm>
              <a:off x="0" y="736"/>
              <a:ext cx="640" cy="368"/>
            </a:xfrm>
            <a:prstGeom prst="rect">
              <a:avLst/>
            </a:prstGeom>
            <a:solidFill>
              <a:srgbClr xmlns:mc="http://schemas.openxmlformats.org/markup-compatibility/2006" xmlns:a14="http://schemas.microsoft.com/office/drawing/2010/main" val="E6E6E6" mc:Ignorable=""/>
            </a:solidFill>
            <a:ln w="25400">
              <a:solidFill>
                <a:schemeClr val="tx1"/>
              </a:solidFill>
              <a:miter lim="800000"/>
              <a:headEnd/>
              <a:tailEnd/>
            </a:ln>
          </p:spPr>
          <p:txBody>
            <a:bodyPr lIns="63500" tIns="63500" rIns="203068" bIns="63500" anchor="ctr"/>
            <a:lstStyle/>
            <a:p>
              <a:pPr algn="r"/>
              <a:r>
                <a:rPr lang="en-US" sz="2800" dirty="0">
                  <a:solidFill>
                    <a:schemeClr val="bg1"/>
                  </a:solidFill>
                </a:rPr>
                <a:t>16</a:t>
              </a:r>
            </a:p>
          </p:txBody>
        </p:sp>
        <p:sp>
          <p:nvSpPr>
            <p:cNvPr id="46123" name="Rectangle 20"/>
            <p:cNvSpPr>
              <a:spLocks/>
            </p:cNvSpPr>
            <p:nvPr/>
          </p:nvSpPr>
          <p:spPr bwMode="auto">
            <a:xfrm>
              <a:off x="0" y="1104"/>
              <a:ext cx="640" cy="368"/>
            </a:xfrm>
            <a:prstGeom prst="rect">
              <a:avLst/>
            </a:prstGeom>
            <a:solidFill>
              <a:srgbClr xmlns:mc="http://schemas.openxmlformats.org/markup-compatibility/2006" xmlns:a14="http://schemas.microsoft.com/office/drawing/2010/main" val="E6E6E6" mc:Ignorable=""/>
            </a:solidFill>
            <a:ln w="25400">
              <a:solidFill>
                <a:schemeClr val="tx1"/>
              </a:solidFill>
              <a:miter lim="800000"/>
              <a:headEnd/>
              <a:tailEnd/>
            </a:ln>
          </p:spPr>
          <p:txBody>
            <a:bodyPr/>
            <a:lstStyle/>
            <a:p>
              <a:endParaRPr lang="en-US">
                <a:solidFill>
                  <a:schemeClr val="bg1"/>
                </a:solidFill>
              </a:endParaRPr>
            </a:p>
          </p:txBody>
        </p:sp>
        <p:sp>
          <p:nvSpPr>
            <p:cNvPr id="46124" name="Rectangle 21"/>
            <p:cNvSpPr>
              <a:spLocks/>
            </p:cNvSpPr>
            <p:nvPr/>
          </p:nvSpPr>
          <p:spPr bwMode="auto">
            <a:xfrm>
              <a:off x="0" y="1472"/>
              <a:ext cx="640" cy="368"/>
            </a:xfrm>
            <a:prstGeom prst="rect">
              <a:avLst/>
            </a:prstGeom>
            <a:solidFill>
              <a:srgbClr xmlns:mc="http://schemas.openxmlformats.org/markup-compatibility/2006" xmlns:a14="http://schemas.microsoft.com/office/drawing/2010/main" val="E6E6E6" mc:Ignorable=""/>
            </a:solidFill>
            <a:ln w="25400">
              <a:solidFill>
                <a:schemeClr val="tx1"/>
              </a:solidFill>
              <a:miter lim="800000"/>
              <a:headEnd/>
              <a:tailEnd/>
            </a:ln>
          </p:spPr>
          <p:txBody>
            <a:bodyPr lIns="63500" tIns="63500" rIns="203068" bIns="63500" anchor="ctr"/>
            <a:lstStyle/>
            <a:p>
              <a:pPr algn="r"/>
              <a:r>
                <a:rPr lang="en-US" sz="2800" dirty="0">
                  <a:solidFill>
                    <a:schemeClr val="bg1"/>
                  </a:solidFill>
                </a:rPr>
                <a:t>8</a:t>
              </a:r>
            </a:p>
          </p:txBody>
        </p:sp>
      </p:grpSp>
      <p:sp>
        <p:nvSpPr>
          <p:cNvPr id="39958" name="Rectangle 22"/>
          <p:cNvSpPr>
            <a:spLocks/>
          </p:cNvSpPr>
          <p:nvPr/>
        </p:nvSpPr>
        <p:spPr bwMode="auto">
          <a:xfrm>
            <a:off x="6413500" y="1917700"/>
            <a:ext cx="1016000" cy="584200"/>
          </a:xfrm>
          <a:prstGeom prst="rect">
            <a:avLst/>
          </a:prstGeom>
          <a:solidFill>
            <a:srgbClr xmlns:mc="http://schemas.openxmlformats.org/markup-compatibility/2006" xmlns:a14="http://schemas.microsoft.com/office/drawing/2010/main" val="3C88DC" mc:Ignorable=""/>
          </a:solidFill>
          <a:ln w="25400">
            <a:solidFill>
              <a:schemeClr val="tx1"/>
            </a:solidFill>
            <a:miter lim="800000"/>
            <a:headEnd/>
            <a:tailEnd/>
          </a:ln>
          <a:effectLst>
            <a:outerShdw dist="63500" dir="2700000" algn="ctr" rotWithShape="0">
              <a:schemeClr val="bg2">
                <a:alpha val="29999"/>
              </a:schemeClr>
            </a:outerShdw>
          </a:effectLst>
        </p:spPr>
        <p:txBody>
          <a:bodyPr lIns="0" tIns="0" rIns="0" bIns="0" anchor="ctr"/>
          <a:lstStyle/>
          <a:p>
            <a:pPr>
              <a:tabLst>
                <a:tab pos="1066767" algn="l"/>
              </a:tabLst>
              <a:defRPr/>
            </a:pPr>
            <a:r>
              <a:rPr lang="en-US" sz="3300" dirty="0">
                <a:solidFill>
                  <a:srgbClr xmlns:mc="http://schemas.openxmlformats.org/markup-compatibility/2006" xmlns:a14="http://schemas.microsoft.com/office/drawing/2010/main" val="FFFFFF" mc:Ignorable=""/>
                </a:solidFill>
                <a:ea typeface="Gill Sans" pitchFamily="80" charset="0"/>
                <a:cs typeface="Gill Sans" pitchFamily="80" charset="0"/>
              </a:rPr>
              <a:t>Wed</a:t>
            </a:r>
          </a:p>
        </p:txBody>
      </p:sp>
      <p:sp>
        <p:nvSpPr>
          <p:cNvPr id="39959" name="Rectangle 23"/>
          <p:cNvSpPr>
            <a:spLocks/>
          </p:cNvSpPr>
          <p:nvPr/>
        </p:nvSpPr>
        <p:spPr bwMode="auto">
          <a:xfrm>
            <a:off x="7429500" y="1917700"/>
            <a:ext cx="1016000" cy="584200"/>
          </a:xfrm>
          <a:prstGeom prst="rect">
            <a:avLst/>
          </a:prstGeom>
          <a:solidFill>
            <a:srgbClr xmlns:mc="http://schemas.openxmlformats.org/markup-compatibility/2006" xmlns:a14="http://schemas.microsoft.com/office/drawing/2010/main" val="3C88DC" mc:Ignorable=""/>
          </a:solidFill>
          <a:ln w="25400">
            <a:solidFill>
              <a:schemeClr val="tx1"/>
            </a:solidFill>
            <a:miter lim="800000"/>
            <a:headEnd/>
            <a:tailEnd/>
          </a:ln>
          <a:effectLst>
            <a:outerShdw dist="63500" dir="2700000" algn="ctr" rotWithShape="0">
              <a:schemeClr val="bg2">
                <a:alpha val="29999"/>
              </a:schemeClr>
            </a:outerShdw>
          </a:effectLst>
        </p:spPr>
        <p:txBody>
          <a:bodyPr lIns="0" tIns="0" rIns="0" bIns="0" anchor="ctr"/>
          <a:lstStyle/>
          <a:p>
            <a:pPr>
              <a:tabLst>
                <a:tab pos="1066767" algn="l"/>
              </a:tabLst>
              <a:defRPr/>
            </a:pPr>
            <a:r>
              <a:rPr lang="en-US" sz="3300" dirty="0" err="1">
                <a:solidFill>
                  <a:srgbClr xmlns:mc="http://schemas.openxmlformats.org/markup-compatibility/2006" xmlns:a14="http://schemas.microsoft.com/office/drawing/2010/main" val="FFFFFF" mc:Ignorable=""/>
                </a:solidFill>
                <a:ea typeface="Gill Sans" pitchFamily="80" charset="0"/>
                <a:cs typeface="Gill Sans" pitchFamily="80" charset="0"/>
              </a:rPr>
              <a:t>Thur</a:t>
            </a:r>
            <a:endParaRPr lang="en-US" sz="3300" dirty="0">
              <a:solidFill>
                <a:srgbClr xmlns:mc="http://schemas.openxmlformats.org/markup-compatibility/2006" xmlns:a14="http://schemas.microsoft.com/office/drawing/2010/main" val="FFFFFF" mc:Ignorable=""/>
              </a:solidFill>
              <a:ea typeface="Gill Sans" pitchFamily="80" charset="0"/>
              <a:cs typeface="Gill Sans" pitchFamily="80" charset="0"/>
            </a:endParaRPr>
          </a:p>
        </p:txBody>
      </p:sp>
      <p:grpSp>
        <p:nvGrpSpPr>
          <p:cNvPr id="4" name="Group 24"/>
          <p:cNvGrpSpPr>
            <a:grpSpLocks/>
          </p:cNvGrpSpPr>
          <p:nvPr/>
        </p:nvGrpSpPr>
        <p:grpSpPr bwMode="auto">
          <a:xfrm>
            <a:off x="7429500" y="2501900"/>
            <a:ext cx="1016000" cy="3505200"/>
            <a:chOff x="0" y="0"/>
            <a:chExt cx="640" cy="2208"/>
          </a:xfrm>
        </p:grpSpPr>
        <p:sp>
          <p:nvSpPr>
            <p:cNvPr id="46114" name="Rectangle 25"/>
            <p:cNvSpPr>
              <a:spLocks/>
            </p:cNvSpPr>
            <p:nvPr/>
          </p:nvSpPr>
          <p:spPr bwMode="auto">
            <a:xfrm>
              <a:off x="0" y="0"/>
              <a:ext cx="640" cy="368"/>
            </a:xfrm>
            <a:prstGeom prst="rect">
              <a:avLst/>
            </a:prstGeom>
            <a:solidFill>
              <a:srgbClr xmlns:mc="http://schemas.openxmlformats.org/markup-compatibility/2006" xmlns:a14="http://schemas.microsoft.com/office/drawing/2010/main" val="E6E6E6" mc:Ignorable=""/>
            </a:solidFill>
            <a:ln w="25400">
              <a:solidFill>
                <a:schemeClr val="tx1"/>
              </a:solidFill>
              <a:miter lim="800000"/>
              <a:headEnd/>
              <a:tailEnd/>
            </a:ln>
          </p:spPr>
          <p:txBody>
            <a:bodyPr/>
            <a:lstStyle/>
            <a:p>
              <a:endParaRPr lang="en-US">
                <a:solidFill>
                  <a:schemeClr val="bg1"/>
                </a:solidFill>
              </a:endParaRPr>
            </a:p>
          </p:txBody>
        </p:sp>
        <p:sp>
          <p:nvSpPr>
            <p:cNvPr id="46115" name="Rectangle 26"/>
            <p:cNvSpPr>
              <a:spLocks/>
            </p:cNvSpPr>
            <p:nvPr/>
          </p:nvSpPr>
          <p:spPr bwMode="auto">
            <a:xfrm>
              <a:off x="0" y="368"/>
              <a:ext cx="640" cy="368"/>
            </a:xfrm>
            <a:prstGeom prst="rect">
              <a:avLst/>
            </a:prstGeom>
            <a:solidFill>
              <a:srgbClr xmlns:mc="http://schemas.openxmlformats.org/markup-compatibility/2006" xmlns:a14="http://schemas.microsoft.com/office/drawing/2010/main" val="E6E6E6" mc:Ignorable=""/>
            </a:solidFill>
            <a:ln w="25400">
              <a:solidFill>
                <a:schemeClr val="tx1"/>
              </a:solidFill>
              <a:miter lim="800000"/>
              <a:headEnd/>
              <a:tailEnd/>
            </a:ln>
          </p:spPr>
          <p:txBody>
            <a:bodyPr lIns="63500" tIns="63500" rIns="203068" bIns="63500" anchor="ctr"/>
            <a:lstStyle/>
            <a:p>
              <a:pPr algn="r"/>
              <a:r>
                <a:rPr lang="en-US" sz="2800" dirty="0">
                  <a:solidFill>
                    <a:schemeClr val="bg1"/>
                  </a:solidFill>
                </a:rPr>
                <a:t>4</a:t>
              </a:r>
            </a:p>
          </p:txBody>
        </p:sp>
        <p:sp>
          <p:nvSpPr>
            <p:cNvPr id="46116" name="Rectangle 27"/>
            <p:cNvSpPr>
              <a:spLocks/>
            </p:cNvSpPr>
            <p:nvPr/>
          </p:nvSpPr>
          <p:spPr bwMode="auto">
            <a:xfrm>
              <a:off x="0" y="736"/>
              <a:ext cx="640" cy="368"/>
            </a:xfrm>
            <a:prstGeom prst="rect">
              <a:avLst/>
            </a:prstGeom>
            <a:solidFill>
              <a:srgbClr xmlns:mc="http://schemas.openxmlformats.org/markup-compatibility/2006" xmlns:a14="http://schemas.microsoft.com/office/drawing/2010/main" val="E6E6E6" mc:Ignorable=""/>
            </a:solidFill>
            <a:ln w="25400">
              <a:solidFill>
                <a:schemeClr val="tx1"/>
              </a:solidFill>
              <a:miter lim="800000"/>
              <a:headEnd/>
              <a:tailEnd/>
            </a:ln>
          </p:spPr>
          <p:txBody>
            <a:bodyPr lIns="63500" tIns="63500" rIns="203068" bIns="63500" anchor="ctr"/>
            <a:lstStyle/>
            <a:p>
              <a:pPr algn="r"/>
              <a:r>
                <a:rPr lang="en-US" sz="2800" dirty="0">
                  <a:solidFill>
                    <a:schemeClr val="bg1"/>
                  </a:solidFill>
                </a:rPr>
                <a:t>11</a:t>
              </a:r>
            </a:p>
          </p:txBody>
        </p:sp>
        <p:sp>
          <p:nvSpPr>
            <p:cNvPr id="46117" name="Rectangle 28"/>
            <p:cNvSpPr>
              <a:spLocks/>
            </p:cNvSpPr>
            <p:nvPr/>
          </p:nvSpPr>
          <p:spPr bwMode="auto">
            <a:xfrm>
              <a:off x="0" y="1104"/>
              <a:ext cx="640" cy="368"/>
            </a:xfrm>
            <a:prstGeom prst="rect">
              <a:avLst/>
            </a:prstGeom>
            <a:solidFill>
              <a:srgbClr xmlns:mc="http://schemas.openxmlformats.org/markup-compatibility/2006" xmlns:a14="http://schemas.microsoft.com/office/drawing/2010/main" val="E6E6E6" mc:Ignorable=""/>
            </a:solidFill>
            <a:ln w="25400">
              <a:solidFill>
                <a:schemeClr val="tx1"/>
              </a:solidFill>
              <a:miter lim="800000"/>
              <a:headEnd/>
              <a:tailEnd/>
            </a:ln>
          </p:spPr>
          <p:txBody>
            <a:bodyPr/>
            <a:lstStyle/>
            <a:p>
              <a:endParaRPr lang="en-US">
                <a:solidFill>
                  <a:schemeClr val="bg1"/>
                </a:solidFill>
              </a:endParaRPr>
            </a:p>
          </p:txBody>
        </p:sp>
        <p:sp>
          <p:nvSpPr>
            <p:cNvPr id="46118" name="Rectangle 29"/>
            <p:cNvSpPr>
              <a:spLocks/>
            </p:cNvSpPr>
            <p:nvPr/>
          </p:nvSpPr>
          <p:spPr bwMode="auto">
            <a:xfrm>
              <a:off x="0" y="1472"/>
              <a:ext cx="640" cy="368"/>
            </a:xfrm>
            <a:prstGeom prst="rect">
              <a:avLst/>
            </a:prstGeom>
            <a:solidFill>
              <a:srgbClr xmlns:mc="http://schemas.openxmlformats.org/markup-compatibility/2006" xmlns:a14="http://schemas.microsoft.com/office/drawing/2010/main" val="E6E6E6" mc:Ignorable=""/>
            </a:solidFill>
            <a:ln w="25400">
              <a:solidFill>
                <a:schemeClr val="tx1"/>
              </a:solidFill>
              <a:miter lim="800000"/>
              <a:headEnd/>
              <a:tailEnd/>
            </a:ln>
          </p:spPr>
          <p:txBody>
            <a:bodyPr lIns="63500" tIns="63500" rIns="203068" bIns="63500" anchor="ctr"/>
            <a:lstStyle/>
            <a:p>
              <a:pPr algn="r"/>
              <a:r>
                <a:rPr lang="en-US" sz="2800" dirty="0">
                  <a:solidFill>
                    <a:schemeClr val="bg1"/>
                  </a:solidFill>
                </a:rPr>
                <a:t>8</a:t>
              </a:r>
            </a:p>
          </p:txBody>
        </p:sp>
        <p:sp>
          <p:nvSpPr>
            <p:cNvPr id="46119" name="Rectangle 30"/>
            <p:cNvSpPr>
              <a:spLocks/>
            </p:cNvSpPr>
            <p:nvPr/>
          </p:nvSpPr>
          <p:spPr bwMode="auto">
            <a:xfrm>
              <a:off x="0" y="1840"/>
              <a:ext cx="640" cy="368"/>
            </a:xfrm>
            <a:prstGeom prst="rect">
              <a:avLst/>
            </a:prstGeom>
            <a:solidFill>
              <a:srgbClr xmlns:mc="http://schemas.openxmlformats.org/markup-compatibility/2006" xmlns:a14="http://schemas.microsoft.com/office/drawing/2010/main" val="E6E6E6" mc:Ignorable=""/>
            </a:solidFill>
            <a:ln w="25400">
              <a:solidFill>
                <a:schemeClr val="tx1"/>
              </a:solidFill>
              <a:miter lim="800000"/>
              <a:headEnd/>
              <a:tailEnd/>
            </a:ln>
          </p:spPr>
          <p:txBody>
            <a:bodyPr lIns="63500" tIns="63500" rIns="203068" bIns="63500" anchor="ctr"/>
            <a:lstStyle/>
            <a:p>
              <a:pPr algn="r"/>
              <a:r>
                <a:rPr lang="en-US" sz="2800" dirty="0">
                  <a:solidFill>
                    <a:schemeClr val="bg1"/>
                  </a:solidFill>
                </a:rPr>
                <a:t>4</a:t>
              </a:r>
            </a:p>
          </p:txBody>
        </p:sp>
      </p:grpSp>
      <p:sp>
        <p:nvSpPr>
          <p:cNvPr id="39967" name="Rectangle 31"/>
          <p:cNvSpPr>
            <a:spLocks/>
          </p:cNvSpPr>
          <p:nvPr/>
        </p:nvSpPr>
        <p:spPr bwMode="auto">
          <a:xfrm>
            <a:off x="8445500" y="1917700"/>
            <a:ext cx="1016000" cy="584200"/>
          </a:xfrm>
          <a:prstGeom prst="rect">
            <a:avLst/>
          </a:prstGeom>
          <a:solidFill>
            <a:srgbClr xmlns:mc="http://schemas.openxmlformats.org/markup-compatibility/2006" xmlns:a14="http://schemas.microsoft.com/office/drawing/2010/main" val="3C88DC" mc:Ignorable=""/>
          </a:solidFill>
          <a:ln w="25400">
            <a:solidFill>
              <a:schemeClr val="tx1"/>
            </a:solidFill>
            <a:miter lim="800000"/>
            <a:headEnd/>
            <a:tailEnd/>
          </a:ln>
          <a:effectLst>
            <a:outerShdw dist="63500" dir="2700000" algn="ctr" rotWithShape="0">
              <a:schemeClr val="bg2">
                <a:alpha val="29999"/>
              </a:schemeClr>
            </a:outerShdw>
          </a:effectLst>
        </p:spPr>
        <p:txBody>
          <a:bodyPr lIns="0" tIns="0" rIns="0" bIns="0" anchor="ctr"/>
          <a:lstStyle/>
          <a:p>
            <a:pPr>
              <a:tabLst>
                <a:tab pos="1066767" algn="l"/>
              </a:tabLst>
              <a:defRPr/>
            </a:pPr>
            <a:r>
              <a:rPr lang="en-US" sz="3300" dirty="0">
                <a:solidFill>
                  <a:srgbClr xmlns:mc="http://schemas.openxmlformats.org/markup-compatibility/2006" xmlns:a14="http://schemas.microsoft.com/office/drawing/2010/main" val="FFFFFF" mc:Ignorable=""/>
                </a:solidFill>
                <a:ea typeface="Gill Sans" pitchFamily="80" charset="0"/>
                <a:cs typeface="Gill Sans" pitchFamily="80" charset="0"/>
              </a:rPr>
              <a:t>Fri</a:t>
            </a:r>
          </a:p>
        </p:txBody>
      </p:sp>
      <p:grpSp>
        <p:nvGrpSpPr>
          <p:cNvPr id="5" name="Group 32"/>
          <p:cNvGrpSpPr>
            <a:grpSpLocks/>
          </p:cNvGrpSpPr>
          <p:nvPr/>
        </p:nvGrpSpPr>
        <p:grpSpPr bwMode="auto">
          <a:xfrm>
            <a:off x="8445501" y="2501900"/>
            <a:ext cx="998483" cy="3505200"/>
            <a:chOff x="0" y="0"/>
            <a:chExt cx="640" cy="2208"/>
          </a:xfrm>
        </p:grpSpPr>
        <p:sp>
          <p:nvSpPr>
            <p:cNvPr id="46108" name="Rectangle 33"/>
            <p:cNvSpPr>
              <a:spLocks/>
            </p:cNvSpPr>
            <p:nvPr/>
          </p:nvSpPr>
          <p:spPr bwMode="auto">
            <a:xfrm>
              <a:off x="0" y="0"/>
              <a:ext cx="640" cy="368"/>
            </a:xfrm>
            <a:prstGeom prst="rect">
              <a:avLst/>
            </a:prstGeom>
            <a:solidFill>
              <a:srgbClr xmlns:mc="http://schemas.openxmlformats.org/markup-compatibility/2006" xmlns:a14="http://schemas.microsoft.com/office/drawing/2010/main" val="E6E6E6" mc:Ignorable=""/>
            </a:solidFill>
            <a:ln w="25400">
              <a:solidFill>
                <a:schemeClr val="tx1"/>
              </a:solidFill>
              <a:miter lim="800000"/>
              <a:headEnd/>
              <a:tailEnd/>
            </a:ln>
          </p:spPr>
          <p:txBody>
            <a:bodyPr/>
            <a:lstStyle/>
            <a:p>
              <a:endParaRPr lang="en-US">
                <a:solidFill>
                  <a:schemeClr val="bg1"/>
                </a:solidFill>
              </a:endParaRPr>
            </a:p>
          </p:txBody>
        </p:sp>
        <p:sp>
          <p:nvSpPr>
            <p:cNvPr id="46109" name="Rectangle 34"/>
            <p:cNvSpPr>
              <a:spLocks/>
            </p:cNvSpPr>
            <p:nvPr/>
          </p:nvSpPr>
          <p:spPr bwMode="auto">
            <a:xfrm>
              <a:off x="0" y="368"/>
              <a:ext cx="640" cy="368"/>
            </a:xfrm>
            <a:prstGeom prst="rect">
              <a:avLst/>
            </a:prstGeom>
            <a:solidFill>
              <a:srgbClr xmlns:mc="http://schemas.openxmlformats.org/markup-compatibility/2006" xmlns:a14="http://schemas.microsoft.com/office/drawing/2010/main" val="E6E6E6" mc:Ignorable=""/>
            </a:solidFill>
            <a:ln w="25400">
              <a:solidFill>
                <a:schemeClr val="tx1"/>
              </a:solidFill>
              <a:miter lim="800000"/>
              <a:headEnd/>
              <a:tailEnd/>
            </a:ln>
          </p:spPr>
          <p:txBody>
            <a:bodyPr/>
            <a:lstStyle/>
            <a:p>
              <a:endParaRPr lang="en-US">
                <a:solidFill>
                  <a:schemeClr val="bg1"/>
                </a:solidFill>
              </a:endParaRPr>
            </a:p>
          </p:txBody>
        </p:sp>
        <p:sp>
          <p:nvSpPr>
            <p:cNvPr id="46110" name="Rectangle 35"/>
            <p:cNvSpPr>
              <a:spLocks/>
            </p:cNvSpPr>
            <p:nvPr/>
          </p:nvSpPr>
          <p:spPr bwMode="auto">
            <a:xfrm>
              <a:off x="0" y="736"/>
              <a:ext cx="640" cy="368"/>
            </a:xfrm>
            <a:prstGeom prst="rect">
              <a:avLst/>
            </a:prstGeom>
            <a:solidFill>
              <a:srgbClr xmlns:mc="http://schemas.openxmlformats.org/markup-compatibility/2006" xmlns:a14="http://schemas.microsoft.com/office/drawing/2010/main" val="E6E6E6" mc:Ignorable=""/>
            </a:solidFill>
            <a:ln w="25400">
              <a:solidFill>
                <a:schemeClr val="tx1"/>
              </a:solidFill>
              <a:miter lim="800000"/>
              <a:headEnd/>
              <a:tailEnd/>
            </a:ln>
          </p:spPr>
          <p:txBody>
            <a:bodyPr lIns="63500" tIns="63500" rIns="203068" bIns="63500" anchor="ctr"/>
            <a:lstStyle/>
            <a:p>
              <a:pPr algn="r"/>
              <a:r>
                <a:rPr lang="en-US" sz="2800" dirty="0">
                  <a:solidFill>
                    <a:schemeClr val="bg1"/>
                  </a:solidFill>
                </a:rPr>
                <a:t>8</a:t>
              </a:r>
            </a:p>
          </p:txBody>
        </p:sp>
        <p:sp>
          <p:nvSpPr>
            <p:cNvPr id="46111" name="Rectangle 36"/>
            <p:cNvSpPr>
              <a:spLocks/>
            </p:cNvSpPr>
            <p:nvPr/>
          </p:nvSpPr>
          <p:spPr bwMode="auto">
            <a:xfrm>
              <a:off x="0" y="1104"/>
              <a:ext cx="640" cy="368"/>
            </a:xfrm>
            <a:prstGeom prst="rect">
              <a:avLst/>
            </a:prstGeom>
            <a:solidFill>
              <a:srgbClr xmlns:mc="http://schemas.openxmlformats.org/markup-compatibility/2006" xmlns:a14="http://schemas.microsoft.com/office/drawing/2010/main" val="E6E6E6" mc:Ignorable=""/>
            </a:solidFill>
            <a:ln w="25400">
              <a:solidFill>
                <a:schemeClr val="tx1"/>
              </a:solidFill>
              <a:miter lim="800000"/>
              <a:headEnd/>
              <a:tailEnd/>
            </a:ln>
          </p:spPr>
          <p:txBody>
            <a:bodyPr/>
            <a:lstStyle/>
            <a:p>
              <a:endParaRPr lang="en-US">
                <a:solidFill>
                  <a:schemeClr val="bg1"/>
                </a:solidFill>
              </a:endParaRPr>
            </a:p>
          </p:txBody>
        </p:sp>
        <p:sp>
          <p:nvSpPr>
            <p:cNvPr id="46112" name="Rectangle 37"/>
            <p:cNvSpPr>
              <a:spLocks/>
            </p:cNvSpPr>
            <p:nvPr/>
          </p:nvSpPr>
          <p:spPr bwMode="auto">
            <a:xfrm>
              <a:off x="0" y="1472"/>
              <a:ext cx="640" cy="368"/>
            </a:xfrm>
            <a:prstGeom prst="rect">
              <a:avLst/>
            </a:prstGeom>
            <a:solidFill>
              <a:srgbClr xmlns:mc="http://schemas.openxmlformats.org/markup-compatibility/2006" xmlns:a14="http://schemas.microsoft.com/office/drawing/2010/main" val="E6E6E6" mc:Ignorable=""/>
            </a:solidFill>
            <a:ln w="25400">
              <a:solidFill>
                <a:schemeClr val="tx1"/>
              </a:solidFill>
              <a:miter lim="800000"/>
              <a:headEnd/>
              <a:tailEnd/>
            </a:ln>
          </p:spPr>
          <p:txBody>
            <a:bodyPr lIns="63500" tIns="63500" rIns="203068" bIns="63500" anchor="ctr"/>
            <a:lstStyle/>
            <a:p>
              <a:pPr algn="r"/>
              <a:r>
                <a:rPr lang="en-US" sz="2800" dirty="0">
                  <a:solidFill>
                    <a:schemeClr val="bg1"/>
                  </a:solidFill>
                </a:rPr>
                <a:t>8</a:t>
              </a:r>
            </a:p>
          </p:txBody>
        </p:sp>
        <p:sp>
          <p:nvSpPr>
            <p:cNvPr id="46113" name="Rectangle 38"/>
            <p:cNvSpPr>
              <a:spLocks/>
            </p:cNvSpPr>
            <p:nvPr/>
          </p:nvSpPr>
          <p:spPr bwMode="auto">
            <a:xfrm>
              <a:off x="0" y="1840"/>
              <a:ext cx="640" cy="368"/>
            </a:xfrm>
            <a:prstGeom prst="rect">
              <a:avLst/>
            </a:prstGeom>
            <a:solidFill>
              <a:srgbClr xmlns:mc="http://schemas.openxmlformats.org/markup-compatibility/2006" xmlns:a14="http://schemas.microsoft.com/office/drawing/2010/main" val="E6E6E6" mc:Ignorable=""/>
            </a:solidFill>
            <a:ln w="25400">
              <a:solidFill>
                <a:schemeClr val="tx1"/>
              </a:solidFill>
              <a:miter lim="800000"/>
              <a:headEnd/>
              <a:tailEnd/>
            </a:ln>
          </p:spPr>
          <p:txBody>
            <a:bodyPr/>
            <a:lstStyle/>
            <a:p>
              <a:endParaRPr lang="en-US">
                <a:solidFill>
                  <a:schemeClr val="bg1"/>
                </a:solidFill>
              </a:endParaRPr>
            </a:p>
          </p:txBody>
        </p:sp>
      </p:grpSp>
      <p:grpSp>
        <p:nvGrpSpPr>
          <p:cNvPr id="6" name="Group 39"/>
          <p:cNvGrpSpPr>
            <a:grpSpLocks/>
          </p:cNvGrpSpPr>
          <p:nvPr/>
        </p:nvGrpSpPr>
        <p:grpSpPr bwMode="auto">
          <a:xfrm>
            <a:off x="698500" y="2501900"/>
            <a:ext cx="6731000" cy="3505200"/>
            <a:chOff x="0" y="0"/>
            <a:chExt cx="4240" cy="2208"/>
          </a:xfrm>
        </p:grpSpPr>
        <p:sp>
          <p:nvSpPr>
            <p:cNvPr id="46099" name="Rectangle 40"/>
            <p:cNvSpPr>
              <a:spLocks/>
            </p:cNvSpPr>
            <p:nvPr/>
          </p:nvSpPr>
          <p:spPr bwMode="auto">
            <a:xfrm>
              <a:off x="0" y="1840"/>
              <a:ext cx="2320" cy="368"/>
            </a:xfrm>
            <a:prstGeom prst="rect">
              <a:avLst/>
            </a:prstGeom>
            <a:solidFill>
              <a:srgbClr xmlns:mc="http://schemas.openxmlformats.org/markup-compatibility/2006" xmlns:a14="http://schemas.microsoft.com/office/drawing/2010/main" val="E6E6E6" mc:Ignorable=""/>
            </a:solidFill>
            <a:ln w="25400">
              <a:solidFill>
                <a:schemeClr val="tx1"/>
              </a:solidFill>
              <a:miter lim="800000"/>
              <a:headEnd/>
              <a:tailEnd/>
            </a:ln>
          </p:spPr>
          <p:txBody>
            <a:bodyPr lIns="63500" tIns="63500" rIns="63500" bIns="63500" anchor="ctr"/>
            <a:lstStyle/>
            <a:p>
              <a:pPr algn="l"/>
              <a:r>
                <a:rPr lang="en-US" sz="2800" dirty="0">
                  <a:solidFill>
                    <a:schemeClr val="bg1"/>
                  </a:solidFill>
                </a:rPr>
                <a:t>Add error logging</a:t>
              </a:r>
            </a:p>
          </p:txBody>
        </p:sp>
        <p:sp>
          <p:nvSpPr>
            <p:cNvPr id="46100" name="Rectangle 41"/>
            <p:cNvSpPr>
              <a:spLocks/>
            </p:cNvSpPr>
            <p:nvPr/>
          </p:nvSpPr>
          <p:spPr bwMode="auto">
            <a:xfrm>
              <a:off x="2320" y="1840"/>
              <a:ext cx="640" cy="368"/>
            </a:xfrm>
            <a:prstGeom prst="rect">
              <a:avLst/>
            </a:prstGeom>
            <a:solidFill>
              <a:srgbClr xmlns:mc="http://schemas.openxmlformats.org/markup-compatibility/2006" xmlns:a14="http://schemas.microsoft.com/office/drawing/2010/main" val="E6E6E6" mc:Ignorable=""/>
            </a:solidFill>
            <a:ln w="25400">
              <a:solidFill>
                <a:schemeClr val="tx1"/>
              </a:solidFill>
              <a:miter lim="800000"/>
              <a:headEnd/>
              <a:tailEnd/>
            </a:ln>
          </p:spPr>
          <p:txBody>
            <a:bodyPr/>
            <a:lstStyle/>
            <a:p>
              <a:endParaRPr lang="en-US">
                <a:solidFill>
                  <a:schemeClr val="bg1"/>
                </a:solidFill>
              </a:endParaRPr>
            </a:p>
          </p:txBody>
        </p:sp>
        <p:sp>
          <p:nvSpPr>
            <p:cNvPr id="46101" name="Rectangle 42"/>
            <p:cNvSpPr>
              <a:spLocks/>
            </p:cNvSpPr>
            <p:nvPr/>
          </p:nvSpPr>
          <p:spPr bwMode="auto">
            <a:xfrm>
              <a:off x="2960" y="1840"/>
              <a:ext cx="640" cy="368"/>
            </a:xfrm>
            <a:prstGeom prst="rect">
              <a:avLst/>
            </a:prstGeom>
            <a:solidFill>
              <a:srgbClr xmlns:mc="http://schemas.openxmlformats.org/markup-compatibility/2006" xmlns:a14="http://schemas.microsoft.com/office/drawing/2010/main" val="E6E6E6" mc:Ignorable=""/>
            </a:solidFill>
            <a:ln w="25400">
              <a:solidFill>
                <a:schemeClr val="tx1"/>
              </a:solidFill>
              <a:miter lim="800000"/>
              <a:headEnd/>
              <a:tailEnd/>
            </a:ln>
          </p:spPr>
          <p:txBody>
            <a:bodyPr/>
            <a:lstStyle/>
            <a:p>
              <a:endParaRPr lang="en-US">
                <a:solidFill>
                  <a:schemeClr val="bg1"/>
                </a:solidFill>
              </a:endParaRPr>
            </a:p>
          </p:txBody>
        </p:sp>
        <p:sp>
          <p:nvSpPr>
            <p:cNvPr id="46102" name="Rectangle 43"/>
            <p:cNvSpPr>
              <a:spLocks/>
            </p:cNvSpPr>
            <p:nvPr/>
          </p:nvSpPr>
          <p:spPr bwMode="auto">
            <a:xfrm>
              <a:off x="3600" y="0"/>
              <a:ext cx="640" cy="368"/>
            </a:xfrm>
            <a:prstGeom prst="rect">
              <a:avLst/>
            </a:prstGeom>
            <a:solidFill>
              <a:srgbClr xmlns:mc="http://schemas.openxmlformats.org/markup-compatibility/2006" xmlns:a14="http://schemas.microsoft.com/office/drawing/2010/main" val="E6E6E6" mc:Ignorable=""/>
            </a:solidFill>
            <a:ln w="25400">
              <a:solidFill>
                <a:schemeClr val="tx1"/>
              </a:solidFill>
              <a:miter lim="800000"/>
              <a:headEnd/>
              <a:tailEnd/>
            </a:ln>
          </p:spPr>
          <p:txBody>
            <a:bodyPr lIns="63500" tIns="63500" rIns="203068" bIns="63500" anchor="ctr"/>
            <a:lstStyle/>
            <a:p>
              <a:pPr algn="r"/>
              <a:r>
                <a:rPr lang="en-US" sz="2800" dirty="0">
                  <a:solidFill>
                    <a:schemeClr val="bg1"/>
                  </a:solidFill>
                </a:rPr>
                <a:t>8</a:t>
              </a:r>
            </a:p>
          </p:txBody>
        </p:sp>
        <p:sp>
          <p:nvSpPr>
            <p:cNvPr id="46103" name="Rectangle 44"/>
            <p:cNvSpPr>
              <a:spLocks/>
            </p:cNvSpPr>
            <p:nvPr/>
          </p:nvSpPr>
          <p:spPr bwMode="auto">
            <a:xfrm>
              <a:off x="3600" y="368"/>
              <a:ext cx="640" cy="368"/>
            </a:xfrm>
            <a:prstGeom prst="rect">
              <a:avLst/>
            </a:prstGeom>
            <a:solidFill>
              <a:srgbClr xmlns:mc="http://schemas.openxmlformats.org/markup-compatibility/2006" xmlns:a14="http://schemas.microsoft.com/office/drawing/2010/main" val="E6E6E6" mc:Ignorable=""/>
            </a:solidFill>
            <a:ln w="25400">
              <a:solidFill>
                <a:schemeClr val="tx1"/>
              </a:solidFill>
              <a:miter lim="800000"/>
              <a:headEnd/>
              <a:tailEnd/>
            </a:ln>
          </p:spPr>
          <p:txBody>
            <a:bodyPr lIns="63500" tIns="63500" rIns="203068" bIns="63500" anchor="ctr"/>
            <a:lstStyle/>
            <a:p>
              <a:pPr algn="r"/>
              <a:r>
                <a:rPr lang="en-US" sz="2800" dirty="0">
                  <a:solidFill>
                    <a:schemeClr val="bg1"/>
                  </a:solidFill>
                </a:rPr>
                <a:t>10</a:t>
              </a:r>
            </a:p>
          </p:txBody>
        </p:sp>
        <p:sp>
          <p:nvSpPr>
            <p:cNvPr id="46104" name="Rectangle 45"/>
            <p:cNvSpPr>
              <a:spLocks/>
            </p:cNvSpPr>
            <p:nvPr/>
          </p:nvSpPr>
          <p:spPr bwMode="auto">
            <a:xfrm>
              <a:off x="3600" y="736"/>
              <a:ext cx="640" cy="368"/>
            </a:xfrm>
            <a:prstGeom prst="rect">
              <a:avLst/>
            </a:prstGeom>
            <a:solidFill>
              <a:srgbClr xmlns:mc="http://schemas.openxmlformats.org/markup-compatibility/2006" xmlns:a14="http://schemas.microsoft.com/office/drawing/2010/main" val="E6E6E6" mc:Ignorable=""/>
            </a:solidFill>
            <a:ln w="25400">
              <a:solidFill>
                <a:schemeClr val="tx1"/>
              </a:solidFill>
              <a:miter lim="800000"/>
              <a:headEnd/>
              <a:tailEnd/>
            </a:ln>
          </p:spPr>
          <p:txBody>
            <a:bodyPr lIns="63500" tIns="63500" rIns="203068" bIns="63500" anchor="ctr"/>
            <a:lstStyle/>
            <a:p>
              <a:pPr algn="r"/>
              <a:r>
                <a:rPr lang="en-US" sz="2800" dirty="0">
                  <a:solidFill>
                    <a:schemeClr val="bg1"/>
                  </a:solidFill>
                </a:rPr>
                <a:t>16</a:t>
              </a:r>
            </a:p>
          </p:txBody>
        </p:sp>
        <p:sp>
          <p:nvSpPr>
            <p:cNvPr id="46105" name="Rectangle 46"/>
            <p:cNvSpPr>
              <a:spLocks/>
            </p:cNvSpPr>
            <p:nvPr/>
          </p:nvSpPr>
          <p:spPr bwMode="auto">
            <a:xfrm>
              <a:off x="3600" y="1104"/>
              <a:ext cx="640" cy="368"/>
            </a:xfrm>
            <a:prstGeom prst="rect">
              <a:avLst/>
            </a:prstGeom>
            <a:solidFill>
              <a:srgbClr xmlns:mc="http://schemas.openxmlformats.org/markup-compatibility/2006" xmlns:a14="http://schemas.microsoft.com/office/drawing/2010/main" val="E6E6E6" mc:Ignorable=""/>
            </a:solidFill>
            <a:ln w="25400">
              <a:solidFill>
                <a:schemeClr val="tx1"/>
              </a:solidFill>
              <a:miter lim="800000"/>
              <a:headEnd/>
              <a:tailEnd/>
            </a:ln>
          </p:spPr>
          <p:txBody>
            <a:bodyPr/>
            <a:lstStyle/>
            <a:p>
              <a:endParaRPr lang="en-US">
                <a:solidFill>
                  <a:schemeClr val="bg1"/>
                </a:solidFill>
              </a:endParaRPr>
            </a:p>
          </p:txBody>
        </p:sp>
        <p:sp>
          <p:nvSpPr>
            <p:cNvPr id="46106" name="Rectangle 47"/>
            <p:cNvSpPr>
              <a:spLocks/>
            </p:cNvSpPr>
            <p:nvPr/>
          </p:nvSpPr>
          <p:spPr bwMode="auto">
            <a:xfrm>
              <a:off x="3600" y="1472"/>
              <a:ext cx="640" cy="368"/>
            </a:xfrm>
            <a:prstGeom prst="rect">
              <a:avLst/>
            </a:prstGeom>
            <a:solidFill>
              <a:srgbClr xmlns:mc="http://schemas.openxmlformats.org/markup-compatibility/2006" xmlns:a14="http://schemas.microsoft.com/office/drawing/2010/main" val="E6E6E6" mc:Ignorable=""/>
            </a:solidFill>
            <a:ln w="25400">
              <a:solidFill>
                <a:schemeClr val="tx1"/>
              </a:solidFill>
              <a:miter lim="800000"/>
              <a:headEnd/>
              <a:tailEnd/>
            </a:ln>
          </p:spPr>
          <p:txBody>
            <a:bodyPr lIns="63500" tIns="63500" rIns="203068" bIns="63500" anchor="ctr"/>
            <a:lstStyle/>
            <a:p>
              <a:pPr algn="r"/>
              <a:r>
                <a:rPr lang="en-US" sz="2800" dirty="0">
                  <a:solidFill>
                    <a:schemeClr val="bg1"/>
                  </a:solidFill>
                </a:rPr>
                <a:t>8</a:t>
              </a:r>
            </a:p>
          </p:txBody>
        </p:sp>
        <p:sp>
          <p:nvSpPr>
            <p:cNvPr id="46107" name="Rectangle 48"/>
            <p:cNvSpPr>
              <a:spLocks/>
            </p:cNvSpPr>
            <p:nvPr/>
          </p:nvSpPr>
          <p:spPr bwMode="auto">
            <a:xfrm>
              <a:off x="3600" y="1840"/>
              <a:ext cx="640" cy="368"/>
            </a:xfrm>
            <a:prstGeom prst="rect">
              <a:avLst/>
            </a:prstGeom>
            <a:solidFill>
              <a:srgbClr xmlns:mc="http://schemas.openxmlformats.org/markup-compatibility/2006" xmlns:a14="http://schemas.microsoft.com/office/drawing/2010/main" val="E6E6E6" mc:Ignorable=""/>
            </a:solidFill>
            <a:ln w="25400">
              <a:solidFill>
                <a:schemeClr val="tx1"/>
              </a:solidFill>
              <a:miter lim="800000"/>
              <a:headEnd/>
              <a:tailEnd/>
            </a:ln>
          </p:spPr>
          <p:txBody>
            <a:bodyPr lIns="63500" tIns="63500" rIns="203068" bIns="63500" anchor="ctr"/>
            <a:lstStyle/>
            <a:p>
              <a:pPr algn="r"/>
              <a:r>
                <a:rPr lang="en-US" sz="2800" dirty="0">
                  <a:solidFill>
                    <a:schemeClr val="bg1"/>
                  </a:solidFill>
                </a:rPr>
                <a:t>8</a:t>
              </a:r>
            </a:p>
          </p:txBody>
        </p:sp>
      </p:grpSp>
    </p:spTree>
  </p:cSld>
  <p:clrMapOvr>
    <a:masterClrMapping/>
  </p:clrMapOvr>
  <p:transition xmlns:p14="http://schemas.microsoft.com/office/powerpoint/2010/main" spd="med">
    <p:dissolv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Session.About.ToString();</a:t>
            </a:r>
            <a:endParaRPr lang="en-US" dirty="0"/>
          </a:p>
        </p:txBody>
      </p:sp>
      <p:sp>
        <p:nvSpPr>
          <p:cNvPr id="3" name="Content Placeholder 2"/>
          <p:cNvSpPr>
            <a:spLocks noGrp="1"/>
          </p:cNvSpPr>
          <p:nvPr>
            <p:ph idx="1"/>
          </p:nvPr>
        </p:nvSpPr>
        <p:spPr>
          <a:xfrm>
            <a:off x="409222" y="1497543"/>
            <a:ext cx="9313333" cy="5284257"/>
          </a:xfrm>
        </p:spPr>
        <p:txBody>
          <a:bodyPr>
            <a:normAutofit/>
          </a:bodyPr>
          <a:lstStyle/>
          <a:p>
            <a:r>
              <a:rPr lang="en-US" dirty="0" smtClean="0"/>
              <a:t>Would like to implement Agile at your organization or have done so and would like to get more out of it</a:t>
            </a:r>
            <a:endParaRPr lang="en-US" dirty="0"/>
          </a:p>
          <a:p>
            <a:r>
              <a:rPr lang="en-US" dirty="0"/>
              <a:t>Assume you know something about Agile, but a complete novice is </a:t>
            </a:r>
            <a:r>
              <a:rPr lang="en-US" dirty="0" smtClean="0"/>
              <a:t>ok</a:t>
            </a:r>
          </a:p>
          <a:p>
            <a:r>
              <a:rPr lang="en-US" dirty="0" smtClean="0"/>
              <a:t>“</a:t>
            </a:r>
            <a:r>
              <a:rPr lang="en-US" smtClean="0"/>
              <a:t>Agile Presenting” </a:t>
            </a:r>
            <a:r>
              <a:rPr lang="en-US" smtClean="0">
                <a:sym typeface="Wingdings" pitchFamily="2" charset="2"/>
              </a:rPr>
              <a:t></a:t>
            </a:r>
            <a:endParaRPr lang="en-US" dirty="0"/>
          </a:p>
          <a:p>
            <a:r>
              <a:rPr lang="en-US" dirty="0" smtClean="0"/>
              <a:t>The goal is to be interactive</a:t>
            </a:r>
          </a:p>
          <a:p>
            <a:pPr lvl="1"/>
            <a:r>
              <a:rPr lang="en-US" dirty="0" smtClean="0"/>
              <a:t>Success of the  seminar depends on your questions!</a:t>
            </a:r>
          </a:p>
          <a:p>
            <a:pPr lvl="2"/>
            <a:r>
              <a:rPr lang="en-US" dirty="0" smtClean="0"/>
              <a:t>Ask a question at any time!</a:t>
            </a:r>
          </a:p>
        </p:txBody>
      </p:sp>
    </p:spTree>
  </p:cSld>
  <p:clrMapOvr>
    <a:masterClrMapping/>
  </p:clrMapOvr>
  <p:transition xmlns:p14="http://schemas.microsoft.com/office/powerpoint/2010/mai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
          <p:cNvSpPr>
            <a:spLocks noGrp="1" noChangeArrowheads="1"/>
          </p:cNvSpPr>
          <p:nvPr>
            <p:ph type="title"/>
          </p:nvPr>
        </p:nvSpPr>
        <p:spPr/>
        <p:txBody>
          <a:bodyPr/>
          <a:lstStyle/>
          <a:p>
            <a:pPr>
              <a:defRPr/>
            </a:pPr>
            <a:r>
              <a:rPr smtClean="0"/>
              <a:t>No changes during a sprint</a:t>
            </a:r>
          </a:p>
        </p:txBody>
      </p:sp>
      <p:sp>
        <p:nvSpPr>
          <p:cNvPr id="27651" name="Rectangle 2"/>
          <p:cNvSpPr>
            <a:spLocks noGrp="1" noChangeArrowheads="1"/>
          </p:cNvSpPr>
          <p:nvPr>
            <p:ph idx="1"/>
          </p:nvPr>
        </p:nvSpPr>
        <p:spPr>
          <a:xfrm>
            <a:off x="342900" y="5410200"/>
            <a:ext cx="9461500" cy="1270000"/>
          </a:xfrm>
        </p:spPr>
        <p:txBody>
          <a:bodyPr>
            <a:normAutofit/>
          </a:bodyPr>
          <a:lstStyle/>
          <a:p>
            <a:pPr marL="695319" indent="-392109"/>
            <a:r>
              <a:rPr lang="en-US" dirty="0" smtClean="0"/>
              <a:t>Plan sprint durations around how long you can commit to keeping change out of the sprint</a:t>
            </a:r>
          </a:p>
        </p:txBody>
      </p:sp>
      <p:grpSp>
        <p:nvGrpSpPr>
          <p:cNvPr id="27652" name="Group 4"/>
          <p:cNvGrpSpPr>
            <a:grpSpLocks/>
          </p:cNvGrpSpPr>
          <p:nvPr/>
        </p:nvGrpSpPr>
        <p:grpSpPr bwMode="auto">
          <a:xfrm>
            <a:off x="2794000" y="1881188"/>
            <a:ext cx="3975100" cy="3060700"/>
            <a:chOff x="0" y="0"/>
            <a:chExt cx="2504" cy="1927"/>
          </a:xfrm>
        </p:grpSpPr>
        <p:pic>
          <p:nvPicPr>
            <p:cNvPr id="27657" name="Picture 5"/>
            <p:cNvPicPr>
              <a:picLocks noChangeArrowheads="1"/>
            </p:cNvPicPr>
            <p:nvPr/>
          </p:nvPicPr>
          <p:blipFill>
            <a:blip r:embed="rId3"/>
            <a:srcRect/>
            <a:stretch>
              <a:fillRect/>
            </a:stretch>
          </p:blipFill>
          <p:spPr bwMode="auto">
            <a:xfrm>
              <a:off x="0" y="0"/>
              <a:ext cx="2504" cy="1927"/>
            </a:xfrm>
            <a:prstGeom prst="rect">
              <a:avLst/>
            </a:prstGeom>
            <a:noFill/>
            <a:ln w="9525">
              <a:noFill/>
              <a:miter lim="800000"/>
              <a:headEnd/>
              <a:tailEnd/>
            </a:ln>
          </p:spPr>
        </p:pic>
        <p:sp>
          <p:nvSpPr>
            <p:cNvPr id="27658" name="Rectangle 6"/>
            <p:cNvSpPr>
              <a:spLocks/>
            </p:cNvSpPr>
            <p:nvPr/>
          </p:nvSpPr>
          <p:spPr bwMode="auto">
            <a:xfrm>
              <a:off x="224" y="254"/>
              <a:ext cx="2056" cy="1408"/>
            </a:xfrm>
            <a:prstGeom prst="rect">
              <a:avLst/>
            </a:prstGeom>
            <a:solidFill>
              <a:srgbClr xmlns:mc="http://schemas.openxmlformats.org/markup-compatibility/2006" xmlns:a14="http://schemas.microsoft.com/office/drawing/2010/main" val="FFFFFF" mc:Ignorable=""/>
            </a:solidFill>
            <a:ln w="9525">
              <a:solidFill>
                <a:schemeClr val="tx1"/>
              </a:solidFill>
              <a:miter lim="800000"/>
              <a:headEnd/>
              <a:tailEnd/>
            </a:ln>
          </p:spPr>
          <p:txBody>
            <a:bodyPr/>
            <a:lstStyle/>
            <a:p>
              <a:endParaRPr lang="en-US"/>
            </a:p>
          </p:txBody>
        </p:sp>
      </p:grpSp>
      <p:grpSp>
        <p:nvGrpSpPr>
          <p:cNvPr id="27653" name="Group 7"/>
          <p:cNvGrpSpPr>
            <a:grpSpLocks/>
          </p:cNvGrpSpPr>
          <p:nvPr/>
        </p:nvGrpSpPr>
        <p:grpSpPr bwMode="auto">
          <a:xfrm>
            <a:off x="3754438" y="2324100"/>
            <a:ext cx="2062162" cy="2171700"/>
            <a:chOff x="0" y="0"/>
            <a:chExt cx="1298" cy="1368"/>
          </a:xfrm>
        </p:grpSpPr>
        <p:pic>
          <p:nvPicPr>
            <p:cNvPr id="27655" name="Picture 8"/>
            <p:cNvPicPr>
              <a:picLocks noChangeAspect="1" noChangeArrowheads="1"/>
            </p:cNvPicPr>
            <p:nvPr/>
          </p:nvPicPr>
          <p:blipFill>
            <a:blip r:embed="rId4"/>
            <a:srcRect/>
            <a:stretch>
              <a:fillRect/>
            </a:stretch>
          </p:blipFill>
          <p:spPr bwMode="auto">
            <a:xfrm>
              <a:off x="0" y="279"/>
              <a:ext cx="1298" cy="1089"/>
            </a:xfrm>
            <a:prstGeom prst="rect">
              <a:avLst/>
            </a:prstGeom>
            <a:noFill/>
            <a:ln w="9525">
              <a:noFill/>
              <a:miter lim="800000"/>
              <a:headEnd/>
              <a:tailEnd/>
            </a:ln>
          </p:spPr>
        </p:pic>
        <p:pic>
          <p:nvPicPr>
            <p:cNvPr id="27656" name="Picture 9"/>
            <p:cNvPicPr>
              <a:picLocks noChangeAspect="1" noChangeArrowheads="1"/>
            </p:cNvPicPr>
            <p:nvPr/>
          </p:nvPicPr>
          <p:blipFill>
            <a:blip r:embed="rId5"/>
            <a:srcRect/>
            <a:stretch>
              <a:fillRect/>
            </a:stretch>
          </p:blipFill>
          <p:spPr bwMode="auto">
            <a:xfrm>
              <a:off x="98" y="0"/>
              <a:ext cx="623" cy="500"/>
            </a:xfrm>
            <a:prstGeom prst="rect">
              <a:avLst/>
            </a:prstGeom>
            <a:noFill/>
            <a:ln w="9525">
              <a:noFill/>
              <a:miter lim="800000"/>
              <a:headEnd/>
              <a:tailEnd/>
            </a:ln>
          </p:spPr>
        </p:pic>
      </p:grpSp>
      <p:sp>
        <p:nvSpPr>
          <p:cNvPr id="27654" name="AutoShape 16"/>
          <p:cNvSpPr>
            <a:spLocks noChangeArrowheads="1"/>
          </p:cNvSpPr>
          <p:nvPr/>
        </p:nvSpPr>
        <p:spPr bwMode="auto">
          <a:xfrm>
            <a:off x="1219200" y="1752600"/>
            <a:ext cx="1493838" cy="1116013"/>
          </a:xfrm>
          <a:prstGeom prst="lightningBolt">
            <a:avLst/>
          </a:prstGeom>
          <a:solidFill>
            <a:srgbClr xmlns:mc="http://schemas.openxmlformats.org/markup-compatibility/2006" xmlns:a14="http://schemas.microsoft.com/office/drawing/2010/main" val="99CCFF" mc:Ignorable=""/>
          </a:solidFill>
          <a:ln w="9525">
            <a:solidFill>
              <a:srgbClr xmlns:mc="http://schemas.openxmlformats.org/markup-compatibility/2006" xmlns:a14="http://schemas.microsoft.com/office/drawing/2010/main" val="006CD8" mc:Ignorable=""/>
            </a:solidFill>
            <a:miter lim="800000"/>
            <a:headEnd/>
            <a:tailEnd/>
          </a:ln>
        </p:spPr>
        <p:txBody>
          <a:bodyPr wrap="none" lIns="91437" tIns="45720" rIns="91437" bIns="45720" anchor="ctr"/>
          <a:lstStyle/>
          <a:p>
            <a:r>
              <a:rPr lang="en-US" sz="2000" dirty="0">
                <a:solidFill>
                  <a:schemeClr val="tx1"/>
                </a:solidFill>
                <a:latin typeface="Tahoma" charset="0"/>
              </a:rPr>
              <a:t>Change</a:t>
            </a:r>
          </a:p>
        </p:txBody>
      </p:sp>
    </p:spTree>
  </p:cSld>
  <p:clrMapOvr>
    <a:masterClrMapping/>
  </p:clrMapOvr>
  <p:transition xmlns:p14="http://schemas.microsoft.com/office/powerpoint/2010/main" spd="med">
    <p:dissolve/>
  </p:transitio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1"/>
          <p:cNvSpPr>
            <a:spLocks noGrp="1" noChangeArrowheads="1"/>
          </p:cNvSpPr>
          <p:nvPr>
            <p:ph type="title"/>
          </p:nvPr>
        </p:nvSpPr>
        <p:spPr/>
        <p:txBody>
          <a:bodyPr/>
          <a:lstStyle/>
          <a:p>
            <a:pPr>
              <a:defRPr/>
            </a:pPr>
            <a:r>
              <a:rPr smtClean="0"/>
              <a:t>The Daily Scrum</a:t>
            </a:r>
          </a:p>
        </p:txBody>
      </p:sp>
      <p:sp>
        <p:nvSpPr>
          <p:cNvPr id="36867" name="Rectangle 2"/>
          <p:cNvSpPr>
            <a:spLocks noGrp="1" noChangeArrowheads="1"/>
          </p:cNvSpPr>
          <p:nvPr>
            <p:ph idx="1"/>
          </p:nvPr>
        </p:nvSpPr>
        <p:spPr>
          <a:xfrm>
            <a:off x="342900" y="1600200"/>
            <a:ext cx="9461500" cy="4251933"/>
          </a:xfrm>
        </p:spPr>
        <p:txBody>
          <a:bodyPr>
            <a:normAutofit fontScale="92500" lnSpcReduction="10000"/>
          </a:bodyPr>
          <a:lstStyle/>
          <a:p>
            <a:pPr marL="695319" indent="-392109">
              <a:lnSpc>
                <a:spcPct val="80000"/>
              </a:lnSpc>
            </a:pPr>
            <a:r>
              <a:rPr lang="en-US" dirty="0" smtClean="0"/>
              <a:t>Parameters</a:t>
            </a:r>
          </a:p>
          <a:p>
            <a:pPr marL="1038215" lvl="1">
              <a:lnSpc>
                <a:spcPct val="80000"/>
              </a:lnSpc>
              <a:spcBef>
                <a:spcPts val="1500"/>
              </a:spcBef>
            </a:pPr>
            <a:r>
              <a:rPr lang="en-US" dirty="0" smtClean="0"/>
              <a:t>Daily</a:t>
            </a:r>
          </a:p>
          <a:p>
            <a:pPr marL="1038215" lvl="1">
              <a:lnSpc>
                <a:spcPct val="80000"/>
              </a:lnSpc>
              <a:spcBef>
                <a:spcPts val="1500"/>
              </a:spcBef>
            </a:pPr>
            <a:r>
              <a:rPr lang="en-US" dirty="0" smtClean="0"/>
              <a:t>10-15 minutes</a:t>
            </a:r>
          </a:p>
          <a:p>
            <a:pPr marL="1038215" lvl="1">
              <a:lnSpc>
                <a:spcPct val="80000"/>
              </a:lnSpc>
              <a:spcBef>
                <a:spcPts val="1500"/>
              </a:spcBef>
            </a:pPr>
            <a:r>
              <a:rPr lang="en-US" dirty="0" smtClean="0"/>
              <a:t>Stand-up</a:t>
            </a:r>
          </a:p>
          <a:p>
            <a:pPr marL="695319" indent="-392109">
              <a:lnSpc>
                <a:spcPct val="80000"/>
              </a:lnSpc>
              <a:spcBef>
                <a:spcPts val="1500"/>
              </a:spcBef>
            </a:pPr>
            <a:r>
              <a:rPr lang="en-US" dirty="0" smtClean="0"/>
              <a:t>Not for problem solving</a:t>
            </a:r>
          </a:p>
          <a:p>
            <a:pPr marL="695319" indent="-392109">
              <a:lnSpc>
                <a:spcPct val="80000"/>
              </a:lnSpc>
              <a:spcBef>
                <a:spcPts val="1500"/>
              </a:spcBef>
            </a:pPr>
            <a:r>
              <a:rPr lang="en-US" dirty="0" smtClean="0"/>
              <a:t>Helps avoid other unnecessary meetings</a:t>
            </a:r>
          </a:p>
          <a:p>
            <a:pPr marL="695319" indent="-392109">
              <a:lnSpc>
                <a:spcPct val="80000"/>
              </a:lnSpc>
              <a:spcBef>
                <a:spcPts val="1500"/>
              </a:spcBef>
            </a:pPr>
            <a:r>
              <a:rPr lang="en-US" dirty="0" smtClean="0"/>
              <a:t>Great way to manage remote teams</a:t>
            </a:r>
          </a:p>
          <a:p>
            <a:pPr marL="1089015" lvl="1" indent="-392109">
              <a:lnSpc>
                <a:spcPct val="80000"/>
              </a:lnSpc>
              <a:spcBef>
                <a:spcPts val="1500"/>
              </a:spcBef>
            </a:pPr>
            <a:r>
              <a:rPr lang="en-US" dirty="0" smtClean="0"/>
              <a:t>Prevents teams from wasting time</a:t>
            </a:r>
          </a:p>
        </p:txBody>
      </p:sp>
    </p:spTree>
  </p:cSld>
  <p:clrMapOvr>
    <a:masterClrMapping/>
  </p:clrMapOvr>
  <p:transition xmlns:p14="http://schemas.microsoft.com/office/powerpoint/2010/main" spd="med">
    <p:dissolve/>
  </p:transitio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1"/>
          <p:cNvSpPr>
            <a:spLocks noGrp="1" noChangeArrowheads="1"/>
          </p:cNvSpPr>
          <p:nvPr>
            <p:ph type="title"/>
          </p:nvPr>
        </p:nvSpPr>
        <p:spPr>
          <a:xfrm>
            <a:off x="430061" y="254002"/>
            <a:ext cx="9306607" cy="754052"/>
          </a:xfrm>
        </p:spPr>
        <p:txBody>
          <a:bodyPr/>
          <a:lstStyle/>
          <a:p>
            <a:pPr>
              <a:defRPr/>
            </a:pPr>
            <a:r>
              <a:rPr sz="5400" smtClean="0"/>
              <a:t>Everyone answers 3 Qs</a:t>
            </a:r>
          </a:p>
        </p:txBody>
      </p:sp>
      <p:sp>
        <p:nvSpPr>
          <p:cNvPr id="37891" name="Rectangle 2"/>
          <p:cNvSpPr>
            <a:spLocks noGrp="1" noChangeArrowheads="1"/>
          </p:cNvSpPr>
          <p:nvPr>
            <p:ph idx="1"/>
          </p:nvPr>
        </p:nvSpPr>
        <p:spPr>
          <a:xfrm>
            <a:off x="342900" y="5753100"/>
            <a:ext cx="9461500" cy="813898"/>
          </a:xfrm>
        </p:spPr>
        <p:txBody>
          <a:bodyPr/>
          <a:lstStyle/>
          <a:p>
            <a:pPr marL="695319" indent="-392109">
              <a:lnSpc>
                <a:spcPct val="70000"/>
              </a:lnSpc>
            </a:pPr>
            <a:r>
              <a:rPr lang="en-US" dirty="0" smtClean="0"/>
              <a:t>These are </a:t>
            </a:r>
            <a:r>
              <a:rPr lang="en-US" i="1" dirty="0" smtClean="0">
                <a:solidFill>
                  <a:srgbClr xmlns:mc="http://schemas.openxmlformats.org/markup-compatibility/2006" xmlns:a14="http://schemas.microsoft.com/office/drawing/2010/main" val="FF0000" mc:Ignorable=""/>
                </a:solidFill>
              </a:rPr>
              <a:t>not</a:t>
            </a:r>
            <a:r>
              <a:rPr lang="en-US" dirty="0" smtClean="0"/>
              <a:t> status for </a:t>
            </a:r>
            <a:r>
              <a:rPr lang="en-US" smtClean="0"/>
              <a:t>the </a:t>
            </a:r>
            <a:r>
              <a:rPr lang="en-US" smtClean="0"/>
              <a:t>Scrum Master</a:t>
            </a:r>
            <a:endParaRPr lang="en-US" dirty="0" smtClean="0"/>
          </a:p>
          <a:p>
            <a:pPr marL="1038215" lvl="1">
              <a:lnSpc>
                <a:spcPct val="70000"/>
              </a:lnSpc>
            </a:pPr>
            <a:r>
              <a:rPr lang="en-US" dirty="0" smtClean="0"/>
              <a:t>They are commitments in front of peers</a:t>
            </a:r>
          </a:p>
        </p:txBody>
      </p:sp>
      <p:grpSp>
        <p:nvGrpSpPr>
          <p:cNvPr id="37892" name="Group 3"/>
          <p:cNvGrpSpPr>
            <a:grpSpLocks/>
          </p:cNvGrpSpPr>
          <p:nvPr/>
        </p:nvGrpSpPr>
        <p:grpSpPr bwMode="auto">
          <a:xfrm>
            <a:off x="1676400" y="1054100"/>
            <a:ext cx="6870700" cy="1524000"/>
            <a:chOff x="0" y="0"/>
            <a:chExt cx="4328" cy="960"/>
          </a:xfrm>
        </p:grpSpPr>
        <p:sp>
          <p:nvSpPr>
            <p:cNvPr id="30724" name="AutoShape 4"/>
            <p:cNvSpPr>
              <a:spLocks/>
            </p:cNvSpPr>
            <p:nvPr/>
          </p:nvSpPr>
          <p:spPr bwMode="auto">
            <a:xfrm>
              <a:off x="0" y="312"/>
              <a:ext cx="4264" cy="648"/>
            </a:xfrm>
            <a:prstGeom prst="roundRect">
              <a:avLst>
                <a:gd name="adj" fmla="val 29630"/>
              </a:avLst>
            </a:prstGeom>
            <a:blipFill dpi="0" rotWithShape="0">
              <a:blip r:embed="rId3"/>
              <a:srcRect/>
              <a:tile tx="0" ty="0" sx="100000" sy="100000" flip="none" algn="tl"/>
            </a:blipFill>
            <a:ln w="25400">
              <a:solidFill>
                <a:srgbClr xmlns:mc="http://schemas.openxmlformats.org/markup-compatibility/2006" xmlns:a14="http://schemas.microsoft.com/office/drawing/2010/main" val="00531C" mc:Ignorable=""/>
              </a:solidFill>
              <a:round/>
              <a:headEnd/>
              <a:tailEnd/>
            </a:ln>
            <a:effectLst>
              <a:outerShdw dist="63500" dir="2700000" algn="ctr" rotWithShape="0">
                <a:schemeClr val="bg2">
                  <a:alpha val="29999"/>
                </a:schemeClr>
              </a:outerShdw>
            </a:effectLst>
          </p:spPr>
          <p:txBody>
            <a:bodyPr lIns="0" tIns="0" rIns="0" bIns="0" anchor="ctr"/>
            <a:lstStyle/>
            <a:p>
              <a:pPr algn="l">
                <a:tabLst>
                  <a:tab pos="1066767" algn="l"/>
                </a:tabLst>
                <a:defRPr/>
              </a:pPr>
              <a:r>
                <a:rPr lang="en-US" sz="3600" dirty="0">
                  <a:solidFill>
                    <a:srgbClr xmlns:mc="http://schemas.openxmlformats.org/markup-compatibility/2006" xmlns:a14="http://schemas.microsoft.com/office/drawing/2010/main" val="FFFFFF" mc:Ignorable=""/>
                  </a:solidFill>
                  <a:latin typeface="Arial" charset="0"/>
                  <a:cs typeface="Arial" charset="0"/>
                  <a:sym typeface="Arial" charset="0"/>
                </a:rPr>
                <a:t>What did you do yesterday?</a:t>
              </a:r>
            </a:p>
          </p:txBody>
        </p:sp>
        <p:grpSp>
          <p:nvGrpSpPr>
            <p:cNvPr id="37904" name="Group 5"/>
            <p:cNvGrpSpPr>
              <a:grpSpLocks/>
            </p:cNvGrpSpPr>
            <p:nvPr/>
          </p:nvGrpSpPr>
          <p:grpSpPr bwMode="auto">
            <a:xfrm>
              <a:off x="3728" y="0"/>
              <a:ext cx="600" cy="600"/>
              <a:chOff x="0" y="0"/>
              <a:chExt cx="600" cy="600"/>
            </a:xfrm>
          </p:grpSpPr>
          <p:pic>
            <p:nvPicPr>
              <p:cNvPr id="30726" name="Picture 6"/>
              <p:cNvPicPr>
                <a:picLocks noChangeAspect="1" noChangeArrowheads="1"/>
              </p:cNvPicPr>
              <p:nvPr/>
            </p:nvPicPr>
            <p:blipFill>
              <a:blip r:embed="rId4"/>
              <a:srcRect/>
              <a:stretch>
                <a:fillRect/>
              </a:stretch>
            </p:blipFill>
            <p:spPr bwMode="auto">
              <a:xfrm>
                <a:off x="0" y="0"/>
                <a:ext cx="600" cy="600"/>
              </a:xfrm>
              <a:prstGeom prst="rect">
                <a:avLst/>
              </a:prstGeom>
              <a:noFill/>
              <a:ln w="25400">
                <a:noFill/>
                <a:miter lim="800000"/>
                <a:headEnd/>
                <a:tailEnd/>
              </a:ln>
              <a:effectLst>
                <a:outerShdw dist="101600" dir="2700000" algn="ctr" rotWithShape="0">
                  <a:schemeClr val="bg2">
                    <a:alpha val="79999"/>
                  </a:schemeClr>
                </a:outerShdw>
              </a:effectLst>
            </p:spPr>
          </p:pic>
          <p:sp>
            <p:nvSpPr>
              <p:cNvPr id="30727" name="Rectangle 7"/>
              <p:cNvSpPr>
                <a:spLocks/>
              </p:cNvSpPr>
              <p:nvPr/>
            </p:nvSpPr>
            <p:spPr bwMode="auto">
              <a:xfrm>
                <a:off x="123" y="40"/>
                <a:ext cx="336" cy="528"/>
              </a:xfrm>
              <a:prstGeom prst="rect">
                <a:avLst/>
              </a:prstGeom>
              <a:noFill/>
              <a:ln w="9525">
                <a:noFill/>
                <a:miter lim="800000"/>
                <a:headEnd/>
                <a:tailEnd/>
              </a:ln>
              <a:effectLst>
                <a:outerShdw dist="25399" dir="13500000" algn="ctr" rotWithShape="0">
                  <a:schemeClr val="bg2"/>
                </a:outerShdw>
              </a:effectLst>
            </p:spPr>
            <p:txBody>
              <a:bodyPr lIns="50800" tIns="50800" rIns="50800" bIns="50800"/>
              <a:lstStyle/>
              <a:p>
                <a:pPr>
                  <a:tabLst>
                    <a:tab pos="1066767" algn="l"/>
                  </a:tabLst>
                  <a:defRPr/>
                </a:pPr>
                <a:r>
                  <a:rPr lang="en-US" sz="5000" dirty="0">
                    <a:solidFill>
                      <a:srgbClr xmlns:mc="http://schemas.openxmlformats.org/markup-compatibility/2006" xmlns:a14="http://schemas.microsoft.com/office/drawing/2010/main" val="FFFFFF" mc:Ignorable=""/>
                    </a:solidFill>
                    <a:latin typeface="Arial Rounded MT Bold" pitchFamily="80" charset="0"/>
                    <a:ea typeface="Arial Rounded MT Bold" pitchFamily="80" charset="0"/>
                    <a:cs typeface="Arial Rounded MT Bold" pitchFamily="80" charset="0"/>
                    <a:sym typeface="Arial Rounded MT Bold" pitchFamily="80" charset="0"/>
                  </a:rPr>
                  <a:t>1</a:t>
                </a:r>
              </a:p>
            </p:txBody>
          </p:sp>
        </p:grpSp>
      </p:grpSp>
      <p:grpSp>
        <p:nvGrpSpPr>
          <p:cNvPr id="37893" name="Group 8"/>
          <p:cNvGrpSpPr>
            <a:grpSpLocks/>
          </p:cNvGrpSpPr>
          <p:nvPr/>
        </p:nvGrpSpPr>
        <p:grpSpPr bwMode="auto">
          <a:xfrm>
            <a:off x="1676400" y="2590800"/>
            <a:ext cx="6870700" cy="1524000"/>
            <a:chOff x="0" y="0"/>
            <a:chExt cx="4328" cy="960"/>
          </a:xfrm>
        </p:grpSpPr>
        <p:sp>
          <p:nvSpPr>
            <p:cNvPr id="30729" name="AutoShape 9"/>
            <p:cNvSpPr>
              <a:spLocks/>
            </p:cNvSpPr>
            <p:nvPr/>
          </p:nvSpPr>
          <p:spPr bwMode="auto">
            <a:xfrm>
              <a:off x="0" y="312"/>
              <a:ext cx="4264" cy="648"/>
            </a:xfrm>
            <a:prstGeom prst="roundRect">
              <a:avLst>
                <a:gd name="adj" fmla="val 29630"/>
              </a:avLst>
            </a:prstGeom>
            <a:blipFill dpi="0" rotWithShape="0">
              <a:blip r:embed="rId3"/>
              <a:srcRect/>
              <a:tile tx="0" ty="0" sx="100000" sy="100000" flip="none" algn="tl"/>
            </a:blipFill>
            <a:ln w="25400">
              <a:solidFill>
                <a:srgbClr xmlns:mc="http://schemas.openxmlformats.org/markup-compatibility/2006" xmlns:a14="http://schemas.microsoft.com/office/drawing/2010/main" val="00531C" mc:Ignorable=""/>
              </a:solidFill>
              <a:round/>
              <a:headEnd/>
              <a:tailEnd/>
            </a:ln>
            <a:effectLst>
              <a:outerShdw dist="63500" dir="2700000" algn="ctr" rotWithShape="0">
                <a:schemeClr val="bg2">
                  <a:alpha val="29999"/>
                </a:schemeClr>
              </a:outerShdw>
            </a:effectLst>
          </p:spPr>
          <p:txBody>
            <a:bodyPr lIns="0" tIns="0" rIns="0" bIns="0" anchor="ctr"/>
            <a:lstStyle/>
            <a:p>
              <a:pPr algn="l">
                <a:tabLst>
                  <a:tab pos="1066767" algn="l"/>
                </a:tabLst>
                <a:defRPr/>
              </a:pPr>
              <a:r>
                <a:rPr lang="en-US" sz="3600" dirty="0">
                  <a:solidFill>
                    <a:srgbClr xmlns:mc="http://schemas.openxmlformats.org/markup-compatibility/2006" xmlns:a14="http://schemas.microsoft.com/office/drawing/2010/main" val="FFFFFF" mc:Ignorable=""/>
                  </a:solidFill>
                  <a:latin typeface="Arial" charset="0"/>
                  <a:cs typeface="Arial" charset="0"/>
                  <a:sym typeface="Arial" charset="0"/>
                </a:rPr>
                <a:t>What will you do today?</a:t>
              </a:r>
            </a:p>
          </p:txBody>
        </p:sp>
        <p:grpSp>
          <p:nvGrpSpPr>
            <p:cNvPr id="37900" name="Group 10"/>
            <p:cNvGrpSpPr>
              <a:grpSpLocks/>
            </p:cNvGrpSpPr>
            <p:nvPr/>
          </p:nvGrpSpPr>
          <p:grpSpPr bwMode="auto">
            <a:xfrm>
              <a:off x="3728" y="0"/>
              <a:ext cx="600" cy="600"/>
              <a:chOff x="0" y="0"/>
              <a:chExt cx="600" cy="600"/>
            </a:xfrm>
          </p:grpSpPr>
          <p:pic>
            <p:nvPicPr>
              <p:cNvPr id="30731" name="Picture 11"/>
              <p:cNvPicPr>
                <a:picLocks noChangeAspect="1" noChangeArrowheads="1"/>
              </p:cNvPicPr>
              <p:nvPr/>
            </p:nvPicPr>
            <p:blipFill>
              <a:blip r:embed="rId4"/>
              <a:srcRect/>
              <a:stretch>
                <a:fillRect/>
              </a:stretch>
            </p:blipFill>
            <p:spPr bwMode="auto">
              <a:xfrm>
                <a:off x="0" y="0"/>
                <a:ext cx="600" cy="600"/>
              </a:xfrm>
              <a:prstGeom prst="rect">
                <a:avLst/>
              </a:prstGeom>
              <a:noFill/>
              <a:ln w="25400">
                <a:noFill/>
                <a:miter lim="800000"/>
                <a:headEnd/>
                <a:tailEnd/>
              </a:ln>
              <a:effectLst>
                <a:outerShdw dist="101600" dir="2700000" algn="ctr" rotWithShape="0">
                  <a:schemeClr val="bg2">
                    <a:alpha val="79999"/>
                  </a:schemeClr>
                </a:outerShdw>
              </a:effectLst>
            </p:spPr>
          </p:pic>
          <p:sp>
            <p:nvSpPr>
              <p:cNvPr id="30732" name="Rectangle 12"/>
              <p:cNvSpPr>
                <a:spLocks/>
              </p:cNvSpPr>
              <p:nvPr/>
            </p:nvSpPr>
            <p:spPr bwMode="auto">
              <a:xfrm>
                <a:off x="123" y="40"/>
                <a:ext cx="336" cy="528"/>
              </a:xfrm>
              <a:prstGeom prst="rect">
                <a:avLst/>
              </a:prstGeom>
              <a:noFill/>
              <a:ln w="9525">
                <a:noFill/>
                <a:miter lim="800000"/>
                <a:headEnd/>
                <a:tailEnd/>
              </a:ln>
              <a:effectLst>
                <a:outerShdw dist="25399" dir="13500000" algn="ctr" rotWithShape="0">
                  <a:schemeClr val="bg2"/>
                </a:outerShdw>
              </a:effectLst>
            </p:spPr>
            <p:txBody>
              <a:bodyPr lIns="50800" tIns="50800" rIns="50800" bIns="50800"/>
              <a:lstStyle/>
              <a:p>
                <a:pPr>
                  <a:tabLst>
                    <a:tab pos="1066767" algn="l"/>
                  </a:tabLst>
                  <a:defRPr/>
                </a:pPr>
                <a:r>
                  <a:rPr lang="en-US" sz="5000" dirty="0">
                    <a:solidFill>
                      <a:srgbClr xmlns:mc="http://schemas.openxmlformats.org/markup-compatibility/2006" xmlns:a14="http://schemas.microsoft.com/office/drawing/2010/main" val="FFFFFF" mc:Ignorable=""/>
                    </a:solidFill>
                    <a:latin typeface="Arial Rounded MT Bold" pitchFamily="80" charset="0"/>
                    <a:ea typeface="Arial Rounded MT Bold" pitchFamily="80" charset="0"/>
                    <a:cs typeface="Arial Rounded MT Bold" pitchFamily="80" charset="0"/>
                    <a:sym typeface="Arial Rounded MT Bold" pitchFamily="80" charset="0"/>
                  </a:rPr>
                  <a:t>2</a:t>
                </a:r>
              </a:p>
            </p:txBody>
          </p:sp>
        </p:grpSp>
      </p:grpSp>
      <p:grpSp>
        <p:nvGrpSpPr>
          <p:cNvPr id="37894" name="Group 13"/>
          <p:cNvGrpSpPr>
            <a:grpSpLocks/>
          </p:cNvGrpSpPr>
          <p:nvPr/>
        </p:nvGrpSpPr>
        <p:grpSpPr bwMode="auto">
          <a:xfrm>
            <a:off x="1676400" y="4127500"/>
            <a:ext cx="6870700" cy="1524000"/>
            <a:chOff x="0" y="0"/>
            <a:chExt cx="4328" cy="960"/>
          </a:xfrm>
        </p:grpSpPr>
        <p:sp>
          <p:nvSpPr>
            <p:cNvPr id="30734" name="AutoShape 14"/>
            <p:cNvSpPr>
              <a:spLocks/>
            </p:cNvSpPr>
            <p:nvPr/>
          </p:nvSpPr>
          <p:spPr bwMode="auto">
            <a:xfrm>
              <a:off x="0" y="312"/>
              <a:ext cx="4264" cy="648"/>
            </a:xfrm>
            <a:prstGeom prst="roundRect">
              <a:avLst>
                <a:gd name="adj" fmla="val 29630"/>
              </a:avLst>
            </a:prstGeom>
            <a:blipFill dpi="0" rotWithShape="0">
              <a:blip r:embed="rId3"/>
              <a:srcRect/>
              <a:tile tx="0" ty="0" sx="100000" sy="100000" flip="none" algn="tl"/>
            </a:blipFill>
            <a:ln w="25400">
              <a:solidFill>
                <a:srgbClr xmlns:mc="http://schemas.openxmlformats.org/markup-compatibility/2006" xmlns:a14="http://schemas.microsoft.com/office/drawing/2010/main" val="00531C" mc:Ignorable=""/>
              </a:solidFill>
              <a:round/>
              <a:headEnd/>
              <a:tailEnd/>
            </a:ln>
            <a:effectLst>
              <a:outerShdw dist="63500" dir="2700000" algn="ctr" rotWithShape="0">
                <a:schemeClr val="bg2">
                  <a:alpha val="29999"/>
                </a:schemeClr>
              </a:outerShdw>
            </a:effectLst>
          </p:spPr>
          <p:txBody>
            <a:bodyPr lIns="0" tIns="0" rIns="0" bIns="0" anchor="ctr"/>
            <a:lstStyle/>
            <a:p>
              <a:pPr algn="l">
                <a:tabLst>
                  <a:tab pos="1066767" algn="l"/>
                </a:tabLst>
                <a:defRPr/>
              </a:pPr>
              <a:r>
                <a:rPr lang="en-US" sz="3600" dirty="0">
                  <a:solidFill>
                    <a:srgbClr xmlns:mc="http://schemas.openxmlformats.org/markup-compatibility/2006" xmlns:a14="http://schemas.microsoft.com/office/drawing/2010/main" val="FFFFFF" mc:Ignorable=""/>
                  </a:solidFill>
                  <a:latin typeface="Arial" charset="0"/>
                  <a:cs typeface="Arial" charset="0"/>
                  <a:sym typeface="Arial" charset="0"/>
                </a:rPr>
                <a:t>Is anything in your way?</a:t>
              </a:r>
            </a:p>
          </p:txBody>
        </p:sp>
        <p:grpSp>
          <p:nvGrpSpPr>
            <p:cNvPr id="37896" name="Group 15"/>
            <p:cNvGrpSpPr>
              <a:grpSpLocks/>
            </p:cNvGrpSpPr>
            <p:nvPr/>
          </p:nvGrpSpPr>
          <p:grpSpPr bwMode="auto">
            <a:xfrm>
              <a:off x="3728" y="0"/>
              <a:ext cx="600" cy="600"/>
              <a:chOff x="0" y="0"/>
              <a:chExt cx="600" cy="600"/>
            </a:xfrm>
          </p:grpSpPr>
          <p:pic>
            <p:nvPicPr>
              <p:cNvPr id="30736" name="Picture 16"/>
              <p:cNvPicPr>
                <a:picLocks noChangeAspect="1" noChangeArrowheads="1"/>
              </p:cNvPicPr>
              <p:nvPr/>
            </p:nvPicPr>
            <p:blipFill>
              <a:blip r:embed="rId4"/>
              <a:srcRect/>
              <a:stretch>
                <a:fillRect/>
              </a:stretch>
            </p:blipFill>
            <p:spPr bwMode="auto">
              <a:xfrm>
                <a:off x="0" y="0"/>
                <a:ext cx="600" cy="600"/>
              </a:xfrm>
              <a:prstGeom prst="rect">
                <a:avLst/>
              </a:prstGeom>
              <a:noFill/>
              <a:ln w="25400">
                <a:noFill/>
                <a:miter lim="800000"/>
                <a:headEnd/>
                <a:tailEnd/>
              </a:ln>
              <a:effectLst>
                <a:outerShdw dist="101600" dir="2700000" algn="ctr" rotWithShape="0">
                  <a:schemeClr val="bg2">
                    <a:alpha val="79999"/>
                  </a:schemeClr>
                </a:outerShdw>
              </a:effectLst>
            </p:spPr>
          </p:pic>
          <p:sp>
            <p:nvSpPr>
              <p:cNvPr id="30737" name="Rectangle 17"/>
              <p:cNvSpPr>
                <a:spLocks/>
              </p:cNvSpPr>
              <p:nvPr/>
            </p:nvSpPr>
            <p:spPr bwMode="auto">
              <a:xfrm>
                <a:off x="123" y="40"/>
                <a:ext cx="336" cy="528"/>
              </a:xfrm>
              <a:prstGeom prst="rect">
                <a:avLst/>
              </a:prstGeom>
              <a:noFill/>
              <a:ln w="9525">
                <a:noFill/>
                <a:miter lim="800000"/>
                <a:headEnd/>
                <a:tailEnd/>
              </a:ln>
              <a:effectLst>
                <a:outerShdw dist="25399" dir="13500000" algn="ctr" rotWithShape="0">
                  <a:schemeClr val="bg2"/>
                </a:outerShdw>
              </a:effectLst>
            </p:spPr>
            <p:txBody>
              <a:bodyPr lIns="50800" tIns="50800" rIns="50800" bIns="50800"/>
              <a:lstStyle/>
              <a:p>
                <a:pPr>
                  <a:tabLst>
                    <a:tab pos="1066767" algn="l"/>
                  </a:tabLst>
                  <a:defRPr/>
                </a:pPr>
                <a:r>
                  <a:rPr lang="en-US" sz="5000" dirty="0">
                    <a:solidFill>
                      <a:srgbClr xmlns:mc="http://schemas.openxmlformats.org/markup-compatibility/2006" xmlns:a14="http://schemas.microsoft.com/office/drawing/2010/main" val="FFFFFF" mc:Ignorable=""/>
                    </a:solidFill>
                    <a:latin typeface="Arial Rounded MT Bold" pitchFamily="80" charset="0"/>
                    <a:ea typeface="Arial Rounded MT Bold" pitchFamily="80" charset="0"/>
                    <a:cs typeface="Arial Rounded MT Bold" pitchFamily="80" charset="0"/>
                    <a:sym typeface="Arial Rounded MT Bold" pitchFamily="80" charset="0"/>
                  </a:rPr>
                  <a:t>3</a:t>
                </a:r>
              </a:p>
            </p:txBody>
          </p:sp>
        </p:grpSp>
      </p:grpSp>
    </p:spTree>
  </p:cSld>
  <p:clrMapOvr>
    <a:masterClrMapping/>
  </p:clrMapOvr>
  <p:transition xmlns:p14="http://schemas.microsoft.com/office/powerpoint/2010/main" spd="slow">
    <p:dissolve/>
  </p:transitio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1"/>
          <p:cNvSpPr>
            <a:spLocks noGrp="1" noChangeArrowheads="1"/>
          </p:cNvSpPr>
          <p:nvPr>
            <p:ph type="title"/>
          </p:nvPr>
        </p:nvSpPr>
        <p:spPr/>
        <p:txBody>
          <a:bodyPr/>
          <a:lstStyle/>
          <a:p>
            <a:pPr>
              <a:defRPr/>
            </a:pPr>
            <a:r>
              <a:rPr smtClean="0"/>
              <a:t>The sprint review</a:t>
            </a:r>
          </a:p>
        </p:txBody>
      </p:sp>
      <p:sp>
        <p:nvSpPr>
          <p:cNvPr id="38915" name="Rectangle 2"/>
          <p:cNvSpPr>
            <a:spLocks noGrp="1" noChangeArrowheads="1"/>
          </p:cNvSpPr>
          <p:nvPr>
            <p:ph idx="1"/>
          </p:nvPr>
        </p:nvSpPr>
        <p:spPr>
          <a:xfrm>
            <a:off x="409575" y="1497013"/>
            <a:ext cx="9312276" cy="4490460"/>
          </a:xfrm>
        </p:spPr>
        <p:txBody>
          <a:bodyPr>
            <a:normAutofit fontScale="92500" lnSpcReduction="10000"/>
          </a:bodyPr>
          <a:lstStyle/>
          <a:p>
            <a:pPr marL="695319" indent="-392109">
              <a:lnSpc>
                <a:spcPct val="80000"/>
              </a:lnSpc>
            </a:pPr>
            <a:r>
              <a:rPr lang="en-US" dirty="0" smtClean="0"/>
              <a:t>Team presents what it accomplished during the sprint</a:t>
            </a:r>
          </a:p>
          <a:p>
            <a:pPr marL="695319" indent="-392109">
              <a:lnSpc>
                <a:spcPct val="80000"/>
              </a:lnSpc>
              <a:spcBef>
                <a:spcPts val="1500"/>
              </a:spcBef>
            </a:pPr>
            <a:r>
              <a:rPr lang="en-US" dirty="0" smtClean="0"/>
              <a:t>Typically takes the form of a demo of new features or underlying architecture</a:t>
            </a:r>
          </a:p>
          <a:p>
            <a:pPr marL="695319" indent="-392109">
              <a:lnSpc>
                <a:spcPct val="80000"/>
              </a:lnSpc>
              <a:spcBef>
                <a:spcPts val="1500"/>
              </a:spcBef>
            </a:pPr>
            <a:r>
              <a:rPr lang="en-US" dirty="0" smtClean="0"/>
              <a:t>Informal</a:t>
            </a:r>
          </a:p>
          <a:p>
            <a:pPr marL="1038215" lvl="1">
              <a:lnSpc>
                <a:spcPct val="80000"/>
              </a:lnSpc>
              <a:spcBef>
                <a:spcPts val="1500"/>
              </a:spcBef>
            </a:pPr>
            <a:r>
              <a:rPr lang="en-US" dirty="0" smtClean="0"/>
              <a:t>2-hour prep time rule</a:t>
            </a:r>
          </a:p>
          <a:p>
            <a:pPr marL="1038215" lvl="1">
              <a:lnSpc>
                <a:spcPct val="80000"/>
              </a:lnSpc>
              <a:spcBef>
                <a:spcPts val="1500"/>
              </a:spcBef>
            </a:pPr>
            <a:r>
              <a:rPr lang="en-US" dirty="0" smtClean="0"/>
              <a:t>No slides</a:t>
            </a:r>
          </a:p>
          <a:p>
            <a:pPr marL="695319" indent="-392109">
              <a:lnSpc>
                <a:spcPct val="80000"/>
              </a:lnSpc>
              <a:spcBef>
                <a:spcPts val="1500"/>
              </a:spcBef>
            </a:pPr>
            <a:r>
              <a:rPr lang="en-US" dirty="0" smtClean="0"/>
              <a:t>Whole team participates</a:t>
            </a:r>
          </a:p>
          <a:p>
            <a:pPr marL="695319" indent="-392109">
              <a:lnSpc>
                <a:spcPct val="80000"/>
              </a:lnSpc>
              <a:spcBef>
                <a:spcPts val="1500"/>
              </a:spcBef>
            </a:pPr>
            <a:r>
              <a:rPr lang="en-US" dirty="0" smtClean="0"/>
              <a:t>Invite everyone</a:t>
            </a:r>
          </a:p>
        </p:txBody>
      </p:sp>
    </p:spTree>
  </p:cSld>
  <p:clrMapOvr>
    <a:masterClrMapping/>
  </p:clrMapOvr>
  <p:transition xmlns:p14="http://schemas.microsoft.com/office/powerpoint/2010/main" spd="med">
    <p:dissolve/>
  </p:transitio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1"/>
          <p:cNvSpPr>
            <a:spLocks noGrp="1" noChangeArrowheads="1"/>
          </p:cNvSpPr>
          <p:nvPr>
            <p:ph type="title"/>
          </p:nvPr>
        </p:nvSpPr>
        <p:spPr/>
        <p:txBody>
          <a:bodyPr/>
          <a:lstStyle/>
          <a:p>
            <a:pPr>
              <a:defRPr/>
            </a:pPr>
            <a:r>
              <a:rPr smtClean="0"/>
              <a:t>Sprint retrospective</a:t>
            </a:r>
          </a:p>
        </p:txBody>
      </p:sp>
      <p:sp>
        <p:nvSpPr>
          <p:cNvPr id="39939" name="Rectangle 2"/>
          <p:cNvSpPr>
            <a:spLocks noGrp="1" noChangeArrowheads="1"/>
          </p:cNvSpPr>
          <p:nvPr>
            <p:ph idx="1"/>
          </p:nvPr>
        </p:nvSpPr>
        <p:spPr>
          <a:xfrm>
            <a:off x="342900" y="1600200"/>
            <a:ext cx="9461500" cy="4871077"/>
          </a:xfrm>
        </p:spPr>
        <p:txBody>
          <a:bodyPr/>
          <a:lstStyle/>
          <a:p>
            <a:pPr marL="695319" indent="-392109">
              <a:lnSpc>
                <a:spcPct val="80000"/>
              </a:lnSpc>
            </a:pPr>
            <a:r>
              <a:rPr lang="en-US" dirty="0" smtClean="0"/>
              <a:t>Periodically take a look at what is and is not working</a:t>
            </a:r>
          </a:p>
          <a:p>
            <a:pPr marL="695319" indent="-392109">
              <a:lnSpc>
                <a:spcPct val="80000"/>
              </a:lnSpc>
              <a:spcBef>
                <a:spcPts val="1300"/>
              </a:spcBef>
            </a:pPr>
            <a:r>
              <a:rPr lang="en-US" dirty="0" smtClean="0"/>
              <a:t>Typically 15–30 minutes</a:t>
            </a:r>
          </a:p>
          <a:p>
            <a:pPr marL="695319" indent="-392109">
              <a:lnSpc>
                <a:spcPct val="80000"/>
              </a:lnSpc>
              <a:spcBef>
                <a:spcPts val="1300"/>
              </a:spcBef>
            </a:pPr>
            <a:r>
              <a:rPr lang="en-US" dirty="0" smtClean="0"/>
              <a:t>Done after every sprint</a:t>
            </a:r>
          </a:p>
          <a:p>
            <a:pPr marL="695319" indent="-392109">
              <a:lnSpc>
                <a:spcPct val="80000"/>
              </a:lnSpc>
              <a:spcBef>
                <a:spcPts val="1300"/>
              </a:spcBef>
            </a:pPr>
            <a:r>
              <a:rPr lang="en-US" dirty="0" smtClean="0"/>
              <a:t>Whole team participates</a:t>
            </a:r>
          </a:p>
          <a:p>
            <a:pPr marL="1038215" lvl="1">
              <a:lnSpc>
                <a:spcPct val="80000"/>
              </a:lnSpc>
              <a:spcBef>
                <a:spcPts val="1300"/>
              </a:spcBef>
            </a:pPr>
            <a:r>
              <a:rPr lang="en-US" dirty="0" err="1" smtClean="0"/>
              <a:t>ScrumMaster</a:t>
            </a:r>
            <a:endParaRPr lang="en-US" dirty="0" smtClean="0"/>
          </a:p>
          <a:p>
            <a:pPr marL="1038215" lvl="1">
              <a:lnSpc>
                <a:spcPct val="80000"/>
              </a:lnSpc>
              <a:spcBef>
                <a:spcPts val="1300"/>
              </a:spcBef>
            </a:pPr>
            <a:r>
              <a:rPr lang="en-US" dirty="0" smtClean="0"/>
              <a:t>Product owner</a:t>
            </a:r>
          </a:p>
          <a:p>
            <a:pPr marL="1038215" lvl="1">
              <a:lnSpc>
                <a:spcPct val="80000"/>
              </a:lnSpc>
              <a:spcBef>
                <a:spcPts val="1300"/>
              </a:spcBef>
            </a:pPr>
            <a:r>
              <a:rPr lang="en-US" dirty="0" smtClean="0"/>
              <a:t>Team</a:t>
            </a:r>
          </a:p>
          <a:p>
            <a:pPr marL="1038215" lvl="1">
              <a:lnSpc>
                <a:spcPct val="80000"/>
              </a:lnSpc>
              <a:spcBef>
                <a:spcPts val="1300"/>
              </a:spcBef>
            </a:pPr>
            <a:r>
              <a:rPr lang="en-US" dirty="0" smtClean="0"/>
              <a:t>Possibly customers and others</a:t>
            </a:r>
          </a:p>
        </p:txBody>
      </p:sp>
    </p:spTree>
  </p:cSld>
  <p:clrMapOvr>
    <a:masterClrMapping/>
  </p:clrMapOvr>
  <p:transition xmlns:p14="http://schemas.microsoft.com/office/powerpoint/2010/main" spd="slow">
    <p:dissolve/>
  </p:transition>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ChangeArrowheads="1"/>
          </p:cNvSpPr>
          <p:nvPr>
            <p:ph type="title"/>
          </p:nvPr>
        </p:nvSpPr>
        <p:spPr/>
        <p:txBody>
          <a:bodyPr/>
          <a:lstStyle/>
          <a:p>
            <a:pPr>
              <a:defRPr/>
            </a:pPr>
            <a:r>
              <a:rPr smtClean="0"/>
              <a:t>Scalability</a:t>
            </a:r>
          </a:p>
        </p:txBody>
      </p:sp>
      <p:sp>
        <p:nvSpPr>
          <p:cNvPr id="47107" name="Rectangle 2"/>
          <p:cNvSpPr>
            <a:spLocks noGrp="1" noChangeArrowheads="1"/>
          </p:cNvSpPr>
          <p:nvPr>
            <p:ph idx="1"/>
          </p:nvPr>
        </p:nvSpPr>
        <p:spPr/>
        <p:txBody>
          <a:bodyPr>
            <a:normAutofit fontScale="92500" lnSpcReduction="10000"/>
          </a:bodyPr>
          <a:lstStyle/>
          <a:p>
            <a:pPr marL="695319" indent="-392109"/>
            <a:r>
              <a:rPr lang="en-US" sz="3400" dirty="0" smtClean="0"/>
              <a:t>Typical individual team is 7 ± 2 people</a:t>
            </a:r>
          </a:p>
          <a:p>
            <a:pPr marL="1038215" lvl="1">
              <a:spcBef>
                <a:spcPts val="1300"/>
              </a:spcBef>
            </a:pPr>
            <a:r>
              <a:rPr lang="en-US" sz="3000" dirty="0" smtClean="0"/>
              <a:t>Scalability comes from teams of teams</a:t>
            </a:r>
          </a:p>
          <a:p>
            <a:pPr marL="695319" indent="-392109">
              <a:spcBef>
                <a:spcPts val="1300"/>
              </a:spcBef>
            </a:pPr>
            <a:r>
              <a:rPr lang="en-US" sz="3400" dirty="0" smtClean="0"/>
              <a:t>Factors in scaling</a:t>
            </a:r>
          </a:p>
          <a:p>
            <a:pPr marL="1038215" lvl="1">
              <a:spcBef>
                <a:spcPts val="1300"/>
              </a:spcBef>
            </a:pPr>
            <a:r>
              <a:rPr lang="en-US" sz="3000" dirty="0" smtClean="0"/>
              <a:t>Type of application</a:t>
            </a:r>
          </a:p>
          <a:p>
            <a:pPr marL="1038215" lvl="1">
              <a:spcBef>
                <a:spcPts val="1300"/>
              </a:spcBef>
            </a:pPr>
            <a:r>
              <a:rPr lang="en-US" sz="3000" dirty="0" smtClean="0"/>
              <a:t>Team size</a:t>
            </a:r>
          </a:p>
          <a:p>
            <a:pPr marL="1038215" lvl="1">
              <a:spcBef>
                <a:spcPts val="1300"/>
              </a:spcBef>
            </a:pPr>
            <a:r>
              <a:rPr lang="en-US" sz="3000" dirty="0" smtClean="0"/>
              <a:t>Team dispersion</a:t>
            </a:r>
          </a:p>
          <a:p>
            <a:pPr marL="1038215" lvl="1">
              <a:spcBef>
                <a:spcPts val="1300"/>
              </a:spcBef>
            </a:pPr>
            <a:r>
              <a:rPr lang="en-US" sz="3000" dirty="0" smtClean="0"/>
              <a:t>Project duration</a:t>
            </a:r>
          </a:p>
          <a:p>
            <a:pPr marL="695319" indent="-392109">
              <a:spcBef>
                <a:spcPts val="1300"/>
              </a:spcBef>
            </a:pPr>
            <a:r>
              <a:rPr lang="en-US" sz="3400" dirty="0" smtClean="0"/>
              <a:t>Scrum has been used on multiple 500+ person projects</a:t>
            </a:r>
          </a:p>
          <a:p>
            <a:pPr marL="695319" indent="-392109">
              <a:spcBef>
                <a:spcPts val="1300"/>
              </a:spcBef>
            </a:pPr>
            <a:r>
              <a:rPr lang="en-US" sz="3400" dirty="0" smtClean="0"/>
              <a:t>Scrum of Scrums</a:t>
            </a:r>
          </a:p>
          <a:p>
            <a:pPr marL="695319" indent="-392109">
              <a:spcBef>
                <a:spcPts val="1300"/>
              </a:spcBef>
            </a:pPr>
            <a:endParaRPr lang="en-US" dirty="0" smtClean="0"/>
          </a:p>
        </p:txBody>
      </p:sp>
    </p:spTree>
  </p:cSld>
  <p:clrMapOvr>
    <a:masterClrMapping/>
  </p:clrMapOvr>
  <p:transition xmlns:p14="http://schemas.microsoft.com/office/powerpoint/2010/main" spd="med">
    <p:dissolve/>
  </p:transitio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smtClean="0"/>
              <a:t>Agile Estimation</a:t>
            </a:r>
            <a:endParaRPr lang="en-US" dirty="0"/>
          </a:p>
        </p:txBody>
      </p:sp>
      <p:sp>
        <p:nvSpPr>
          <p:cNvPr id="3" name="Content Placeholder 2"/>
          <p:cNvSpPr>
            <a:spLocks noGrp="1"/>
          </p:cNvSpPr>
          <p:nvPr>
            <p:ph idx="1"/>
          </p:nvPr>
        </p:nvSpPr>
        <p:spPr>
          <a:xfrm>
            <a:off x="355600" y="2209800"/>
            <a:ext cx="9313333" cy="2557110"/>
          </a:xfrm>
        </p:spPr>
        <p:txBody>
          <a:bodyPr>
            <a:normAutofit/>
          </a:bodyPr>
          <a:lstStyle/>
          <a:p>
            <a:endParaRPr lang="en-US" dirty="0" smtClean="0"/>
          </a:p>
        </p:txBody>
      </p:sp>
    </p:spTree>
    <p:extLst>
      <p:ext uri="{BB962C8B-B14F-4D97-AF65-F5344CB8AC3E}">
        <p14:creationId xmlns:p14="http://schemas.microsoft.com/office/powerpoint/2010/main" val="4158504629"/>
      </p:ext>
    </p:extLst>
  </p:cSld>
  <p:clrMapOvr>
    <a:masterClrMapping/>
  </p:clrMapOvr>
  <p:transition xmlns:p14="http://schemas.microsoft.com/office/powerpoint/2010/mai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Estimation </a:t>
            </a:r>
            <a:endParaRPr lang="en-US" dirty="0"/>
          </a:p>
        </p:txBody>
      </p:sp>
      <p:sp>
        <p:nvSpPr>
          <p:cNvPr id="3" name="Content Placeholder 2"/>
          <p:cNvSpPr>
            <a:spLocks noGrp="1"/>
          </p:cNvSpPr>
          <p:nvPr>
            <p:ph idx="1"/>
          </p:nvPr>
        </p:nvSpPr>
        <p:spPr/>
        <p:txBody>
          <a:bodyPr/>
          <a:lstStyle/>
          <a:p>
            <a:r>
              <a:rPr lang="en-US" u="sng" dirty="0" smtClean="0"/>
              <a:t>Wikipedia</a:t>
            </a:r>
            <a:r>
              <a:rPr lang="en-US" dirty="0" smtClean="0"/>
              <a:t>: Estimation is the calculated </a:t>
            </a:r>
            <a:r>
              <a:rPr lang="en-US" i="1" dirty="0" smtClean="0"/>
              <a:t>approximation</a:t>
            </a:r>
            <a:r>
              <a:rPr lang="en-US" dirty="0" smtClean="0"/>
              <a:t> of a result which is usable even if input data may be incomplete or uncertain.</a:t>
            </a:r>
          </a:p>
          <a:p>
            <a:pPr marL="608535" lvl="2" indent="-303386">
              <a:buClr>
                <a:srgbClr xmlns:mc="http://schemas.openxmlformats.org/markup-compatibility/2006" xmlns:a14="http://schemas.microsoft.com/office/drawing/2010/main" val="0BD0D9" mc:Ignorable=""/>
              </a:buClr>
              <a:buSzPct val="95000"/>
            </a:pPr>
            <a:r>
              <a:rPr lang="en-US" dirty="0" smtClean="0"/>
              <a:t>Problem is that estimates become a unbreakable schedule, where any deviation is considered bad</a:t>
            </a:r>
          </a:p>
          <a:p>
            <a:endParaRPr lang="en-US" dirty="0" smtClean="0"/>
          </a:p>
          <a:p>
            <a:endParaRPr lang="en-US" dirty="0"/>
          </a:p>
        </p:txBody>
      </p:sp>
    </p:spTree>
    <p:extLst>
      <p:ext uri="{BB962C8B-B14F-4D97-AF65-F5344CB8AC3E}">
        <p14:creationId xmlns:p14="http://schemas.microsoft.com/office/powerpoint/2010/main" val="1619618528"/>
      </p:ext>
    </p:extLst>
  </p:cSld>
  <p:clrMapOvr>
    <a:masterClrMapping/>
  </p:clrMapOvr>
  <p:transition xmlns:p14="http://schemas.microsoft.com/office/powerpoint/2010/mai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Estimation Problem</a:t>
            </a:r>
            <a:endParaRPr lang="en-US" dirty="0"/>
          </a:p>
        </p:txBody>
      </p:sp>
      <p:sp>
        <p:nvSpPr>
          <p:cNvPr id="3" name="Content Placeholder 2"/>
          <p:cNvSpPr>
            <a:spLocks noGrp="1"/>
          </p:cNvSpPr>
          <p:nvPr>
            <p:ph idx="1"/>
          </p:nvPr>
        </p:nvSpPr>
        <p:spPr/>
        <p:txBody>
          <a:bodyPr/>
          <a:lstStyle/>
          <a:p>
            <a:r>
              <a:rPr lang="en-US" dirty="0" smtClean="0"/>
              <a:t>When you come up with a project idea, your first estimate is off by +/ 4x</a:t>
            </a:r>
          </a:p>
          <a:p>
            <a:pPr lvl="1"/>
            <a:r>
              <a:rPr lang="en-US" dirty="0" smtClean="0"/>
              <a:t>Not enough details are known</a:t>
            </a:r>
          </a:p>
          <a:p>
            <a:r>
              <a:rPr lang="en-US" dirty="0" smtClean="0"/>
              <a:t>Traditionally too much time is spent on building a specification which is not complete </a:t>
            </a:r>
          </a:p>
          <a:p>
            <a:pPr lvl="1"/>
            <a:r>
              <a:rPr lang="en-US" dirty="0" smtClean="0"/>
              <a:t>Again, not enough details are known</a:t>
            </a:r>
          </a:p>
          <a:p>
            <a:r>
              <a:rPr lang="en-US" dirty="0" smtClean="0"/>
              <a:t>As time progresses, more details emerge about the system and its details</a:t>
            </a:r>
          </a:p>
          <a:p>
            <a:pPr lvl="1"/>
            <a:r>
              <a:rPr lang="en-US" dirty="0" smtClean="0"/>
              <a:t>The cone of uncertainty </a:t>
            </a:r>
            <a:endParaRPr lang="en-US" dirty="0"/>
          </a:p>
        </p:txBody>
      </p:sp>
    </p:spTree>
    <p:extLst>
      <p:ext uri="{BB962C8B-B14F-4D97-AF65-F5344CB8AC3E}">
        <p14:creationId xmlns:p14="http://schemas.microsoft.com/office/powerpoint/2010/main" val="1535479860"/>
      </p:ext>
    </p:extLst>
  </p:cSld>
  <p:clrMapOvr>
    <a:masterClrMapping/>
  </p:clrMapOvr>
  <p:transition xmlns:p14="http://schemas.microsoft.com/office/powerpoint/2010/mai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Cone of Uncertainty</a:t>
            </a:r>
            <a:endParaRPr lang="en-US" dirty="0"/>
          </a:p>
        </p:txBody>
      </p:sp>
      <p:pic>
        <p:nvPicPr>
          <p:cNvPr id="1026" name="Picture 2"/>
          <p:cNvPicPr>
            <a:picLocks noChangeAspect="1" noChangeArrowheads="1"/>
          </p:cNvPicPr>
          <p:nvPr/>
        </p:nvPicPr>
        <p:blipFill>
          <a:blip r:embed="rId2"/>
          <a:srcRect/>
          <a:stretch>
            <a:fillRect/>
          </a:stretch>
        </p:blipFill>
        <p:spPr bwMode="auto">
          <a:xfrm>
            <a:off x="1193800" y="1143000"/>
            <a:ext cx="7162800" cy="5244193"/>
          </a:xfrm>
          <a:prstGeom prst="rect">
            <a:avLst/>
          </a:prstGeom>
          <a:noFill/>
          <a:ln w="9525">
            <a:noFill/>
            <a:miter lim="800000"/>
            <a:headEnd/>
            <a:tailEnd/>
          </a:ln>
          <a:effectLst/>
        </p:spPr>
      </p:pic>
    </p:spTree>
    <p:extLst>
      <p:ext uri="{BB962C8B-B14F-4D97-AF65-F5344CB8AC3E}">
        <p14:creationId xmlns:p14="http://schemas.microsoft.com/office/powerpoint/2010/main" val="4203013116"/>
      </p:ext>
    </p:extLst>
  </p:cSld>
  <p:clrMapOvr>
    <a:masterClrMapping/>
  </p:clrMapOvr>
  <p:transition xmlns:p14="http://schemas.microsoft.com/office/powerpoint/2010/mai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1"/>
          <p:cNvSpPr>
            <a:spLocks noGrp="1" noChangeArrowheads="1"/>
          </p:cNvSpPr>
          <p:nvPr>
            <p:ph type="title"/>
          </p:nvPr>
        </p:nvSpPr>
        <p:spPr/>
        <p:txBody>
          <a:bodyPr/>
          <a:lstStyle/>
          <a:p>
            <a:pPr>
              <a:defRPr/>
            </a:pPr>
            <a:r>
              <a:rPr lang="en-GB" dirty="0" err="1" smtClean="0">
                <a:solidFill>
                  <a:schemeClr val="accent1">
                    <a:satMod val="150000"/>
                  </a:schemeClr>
                </a:solidFill>
              </a:rPr>
              <a:t>Speaker.Bio.ToString</a:t>
            </a:r>
            <a:r>
              <a:rPr lang="en-GB" dirty="0" smtClean="0">
                <a:solidFill>
                  <a:schemeClr val="accent1">
                    <a:satMod val="150000"/>
                  </a:schemeClr>
                </a:solidFill>
              </a:rPr>
              <a:t>();</a:t>
            </a:r>
            <a:endParaRPr lang="en-GB" dirty="0">
              <a:solidFill>
                <a:schemeClr val="accent1">
                  <a:satMod val="150000"/>
                </a:schemeClr>
              </a:solidFill>
            </a:endParaRPr>
          </a:p>
        </p:txBody>
      </p:sp>
      <p:sp>
        <p:nvSpPr>
          <p:cNvPr id="9219" name="Rectangle 2"/>
          <p:cNvSpPr>
            <a:spLocks noGrp="1" noChangeArrowheads="1"/>
          </p:cNvSpPr>
          <p:nvPr>
            <p:ph idx="1"/>
          </p:nvPr>
        </p:nvSpPr>
        <p:spPr>
          <a:xfrm>
            <a:off x="423334" y="1185333"/>
            <a:ext cx="9313333" cy="5632311"/>
          </a:xfrm>
        </p:spPr>
        <p:txBody>
          <a:bodyPr/>
          <a:lstStyle/>
          <a:p>
            <a:r>
              <a:rPr lang="en-GB" sz="2800" dirty="0"/>
              <a:t>Chief Strategy Officer of Telerik</a:t>
            </a:r>
          </a:p>
          <a:p>
            <a:r>
              <a:rPr lang="en-GB" sz="2800" dirty="0"/>
              <a:t>Certified Scrum Master</a:t>
            </a:r>
          </a:p>
          <a:p>
            <a:r>
              <a:rPr lang="en-GB" sz="2800" dirty="0"/>
              <a:t>Active in the Community:</a:t>
            </a:r>
          </a:p>
          <a:p>
            <a:pPr lvl="1"/>
            <a:r>
              <a:rPr lang="en-GB" sz="2800" dirty="0"/>
              <a:t>International Conference Speaker for 13+ Years</a:t>
            </a:r>
          </a:p>
          <a:p>
            <a:pPr lvl="1"/>
            <a:r>
              <a:rPr lang="en-GB" sz="2800" dirty="0"/>
              <a:t>RD, MVP and INETA Speaker </a:t>
            </a:r>
          </a:p>
          <a:p>
            <a:pPr lvl="1"/>
            <a:r>
              <a:rPr lang="en-GB" sz="2800" dirty="0"/>
              <a:t>Co-moderator &amp; founder of NYC .NET </a:t>
            </a:r>
            <a:br>
              <a:rPr lang="en-GB" sz="2800" dirty="0"/>
            </a:br>
            <a:r>
              <a:rPr lang="en-GB" sz="2800" dirty="0"/>
              <a:t>Developers Group   </a:t>
            </a:r>
            <a:r>
              <a:rPr lang="en-GB" sz="2800" dirty="0">
                <a:solidFill>
                  <a:schemeClr val="accent2"/>
                </a:solidFill>
                <a:hlinkClick r:id="rId3"/>
              </a:rPr>
              <a:t>http://www.nycdotnetdev.com</a:t>
            </a:r>
            <a:endParaRPr lang="en-GB" sz="2800" dirty="0">
              <a:solidFill>
                <a:schemeClr val="accent2"/>
              </a:solidFill>
            </a:endParaRPr>
          </a:p>
          <a:p>
            <a:pPr lvl="1"/>
            <a:r>
              <a:rPr lang="en-GB" sz="2800" dirty="0"/>
              <a:t>Wrote a few books: SQL Server 2008 Developers Guide (MS Press)</a:t>
            </a:r>
          </a:p>
          <a:p>
            <a:r>
              <a:rPr lang="en-GB" sz="2800" dirty="0"/>
              <a:t>MBA from the City University of New York</a:t>
            </a:r>
          </a:p>
          <a:p>
            <a:r>
              <a:rPr lang="en-GB" sz="2800" dirty="0"/>
              <a:t>Past:</a:t>
            </a:r>
          </a:p>
          <a:p>
            <a:pPr lvl="1"/>
            <a:r>
              <a:rPr lang="en-GB" sz="2800" dirty="0"/>
              <a:t>CTO and co-Founder of </a:t>
            </a:r>
            <a:r>
              <a:rPr lang="en-GB" sz="2800" dirty="0" err="1"/>
              <a:t>Corzen</a:t>
            </a:r>
            <a:r>
              <a:rPr lang="en-GB" sz="2800" dirty="0"/>
              <a:t>, Inc. (TXV: WAN)</a:t>
            </a:r>
          </a:p>
          <a:p>
            <a:pPr lvl="1"/>
            <a:r>
              <a:rPr lang="en-GB" sz="2800" dirty="0"/>
              <a:t>CTO of Zagat Survey </a:t>
            </a:r>
          </a:p>
          <a:p>
            <a:pPr marL="486828" indent="-354539">
              <a:spcBef>
                <a:spcPct val="0"/>
              </a:spcBef>
              <a:spcAft>
                <a:spcPct val="0"/>
              </a:spcAft>
              <a:buFont typeface="Wingdings 2" pitchFamily="18" charset="2"/>
              <a:buChar char=""/>
            </a:pPr>
            <a:endParaRPr lang="en-GB" sz="2800"/>
          </a:p>
          <a:p>
            <a:pPr marL="486828" indent="-354539">
              <a:spcBef>
                <a:spcPct val="0"/>
              </a:spcBef>
              <a:spcAft>
                <a:spcPct val="0"/>
              </a:spcAft>
              <a:buFont typeface="Wingdings 2" pitchFamily="18" charset="2"/>
              <a:buChar char=""/>
            </a:pPr>
            <a:endParaRPr lang="en-GB" dirty="0" smtClean="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Agile Estimation</a:t>
            </a:r>
            <a:endParaRPr lang="en-US" dirty="0"/>
          </a:p>
        </p:txBody>
      </p:sp>
      <p:sp>
        <p:nvSpPr>
          <p:cNvPr id="3" name="Content Placeholder 2"/>
          <p:cNvSpPr>
            <a:spLocks noGrp="1"/>
          </p:cNvSpPr>
          <p:nvPr>
            <p:ph idx="1"/>
          </p:nvPr>
        </p:nvSpPr>
        <p:spPr/>
        <p:txBody>
          <a:bodyPr/>
          <a:lstStyle/>
          <a:p>
            <a:r>
              <a:rPr lang="en-US" u="sng" dirty="0" smtClean="0"/>
              <a:t>Wikipedia</a:t>
            </a:r>
            <a:r>
              <a:rPr lang="en-US" dirty="0" smtClean="0"/>
              <a:t>: Estimation is the calculated </a:t>
            </a:r>
            <a:r>
              <a:rPr lang="en-US" b="1" dirty="0" smtClean="0"/>
              <a:t>approximation</a:t>
            </a:r>
            <a:r>
              <a:rPr lang="en-US" dirty="0" smtClean="0"/>
              <a:t> of a result which is usable even if input data may be incomplete or uncertain.</a:t>
            </a:r>
          </a:p>
          <a:p>
            <a:pPr lvl="1"/>
            <a:r>
              <a:rPr lang="en-US" dirty="0" smtClean="0"/>
              <a:t>Problem is that estimates become a unbreakable schedule, where any deviation is considered bad</a:t>
            </a:r>
          </a:p>
          <a:p>
            <a:r>
              <a:rPr lang="en-US" dirty="0" smtClean="0"/>
              <a:t>Agile Estimation throws this logic away and always re-estimates a project after each iteration</a:t>
            </a:r>
          </a:p>
          <a:p>
            <a:pPr lvl="1"/>
            <a:r>
              <a:rPr lang="en-US" dirty="0" smtClean="0"/>
              <a:t>Different value system, deviations are not deviations, they are more accurate estimations</a:t>
            </a:r>
          </a:p>
          <a:p>
            <a:pPr lvl="1"/>
            <a:r>
              <a:rPr lang="en-US" dirty="0" smtClean="0"/>
              <a:t>Uses the cone of uncertainty to your advantage</a:t>
            </a:r>
          </a:p>
          <a:p>
            <a:endParaRPr lang="en-US" dirty="0"/>
          </a:p>
        </p:txBody>
      </p:sp>
    </p:spTree>
    <p:extLst>
      <p:ext uri="{BB962C8B-B14F-4D97-AF65-F5344CB8AC3E}">
        <p14:creationId xmlns:p14="http://schemas.microsoft.com/office/powerpoint/2010/main" val="1024257491"/>
      </p:ext>
    </p:extLst>
  </p:cSld>
  <p:clrMapOvr>
    <a:masterClrMapping/>
  </p:clrMapOvr>
  <p:transition xmlns:p14="http://schemas.microsoft.com/office/powerpoint/2010/mai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Estimate</a:t>
            </a:r>
            <a:endParaRPr lang="en-US" dirty="0"/>
          </a:p>
        </p:txBody>
      </p:sp>
      <p:sp>
        <p:nvSpPr>
          <p:cNvPr id="3" name="Content Placeholder 2"/>
          <p:cNvSpPr>
            <a:spLocks noGrp="1"/>
          </p:cNvSpPr>
          <p:nvPr>
            <p:ph idx="1"/>
          </p:nvPr>
        </p:nvSpPr>
        <p:spPr/>
        <p:txBody>
          <a:bodyPr/>
          <a:lstStyle/>
          <a:p>
            <a:r>
              <a:rPr lang="en-US" dirty="0" smtClean="0"/>
              <a:t>User Stories</a:t>
            </a:r>
          </a:p>
          <a:p>
            <a:r>
              <a:rPr lang="en-US" dirty="0" smtClean="0"/>
              <a:t>Planning Poker</a:t>
            </a:r>
          </a:p>
          <a:p>
            <a:r>
              <a:rPr lang="en-US" dirty="0" smtClean="0"/>
              <a:t>Story Points</a:t>
            </a:r>
          </a:p>
          <a:p>
            <a:r>
              <a:rPr lang="en-US" dirty="0" smtClean="0"/>
              <a:t>Product Backlog</a:t>
            </a:r>
          </a:p>
          <a:p>
            <a:r>
              <a:rPr lang="en-US" dirty="0" smtClean="0"/>
              <a:t>Velocity</a:t>
            </a:r>
          </a:p>
          <a:p>
            <a:r>
              <a:rPr lang="en-US" dirty="0" smtClean="0"/>
              <a:t>Re-estimation</a:t>
            </a:r>
            <a:endParaRPr lang="en-US" dirty="0"/>
          </a:p>
        </p:txBody>
      </p:sp>
    </p:spTree>
    <p:extLst>
      <p:ext uri="{BB962C8B-B14F-4D97-AF65-F5344CB8AC3E}">
        <p14:creationId xmlns:p14="http://schemas.microsoft.com/office/powerpoint/2010/main" val="3873964897"/>
      </p:ext>
    </p:extLst>
  </p:cSld>
  <p:clrMapOvr>
    <a:masterClrMapping/>
  </p:clrMapOvr>
  <p:transition xmlns:p14="http://schemas.microsoft.com/office/powerpoint/2010/mai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User Stories</a:t>
            </a:r>
            <a:endParaRPr lang="en-US" dirty="0"/>
          </a:p>
        </p:txBody>
      </p:sp>
      <p:sp>
        <p:nvSpPr>
          <p:cNvPr id="3" name="Content Placeholder 2"/>
          <p:cNvSpPr>
            <a:spLocks noGrp="1"/>
          </p:cNvSpPr>
          <p:nvPr>
            <p:ph idx="1"/>
          </p:nvPr>
        </p:nvSpPr>
        <p:spPr/>
        <p:txBody>
          <a:bodyPr/>
          <a:lstStyle/>
          <a:p>
            <a:r>
              <a:rPr lang="en-US" dirty="0" smtClean="0"/>
              <a:t>Users break down the functionality into “User Stories”</a:t>
            </a:r>
          </a:p>
          <a:p>
            <a:r>
              <a:rPr lang="en-US" dirty="0" smtClean="0"/>
              <a:t>User Stories are kept small</a:t>
            </a:r>
          </a:p>
          <a:p>
            <a:r>
              <a:rPr lang="en-US" dirty="0" smtClean="0"/>
              <a:t>User Stories include acceptance criteria</a:t>
            </a:r>
            <a:endParaRPr lang="en-US" dirty="0"/>
          </a:p>
        </p:txBody>
      </p:sp>
    </p:spTree>
    <p:extLst>
      <p:ext uri="{BB962C8B-B14F-4D97-AF65-F5344CB8AC3E}">
        <p14:creationId xmlns:p14="http://schemas.microsoft.com/office/powerpoint/2010/main" val="1393633815"/>
      </p:ext>
    </p:extLst>
  </p:cSld>
  <p:clrMapOvr>
    <a:masterClrMapping/>
  </p:clrMapOvr>
  <p:transition xmlns:p14="http://schemas.microsoft.com/office/powerpoint/2010/mai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Planning Poker</a:t>
            </a:r>
            <a:endParaRPr lang="en-US" dirty="0"/>
          </a:p>
        </p:txBody>
      </p:sp>
      <p:sp>
        <p:nvSpPr>
          <p:cNvPr id="3" name="Content Placeholder 2"/>
          <p:cNvSpPr>
            <a:spLocks noGrp="1"/>
          </p:cNvSpPr>
          <p:nvPr>
            <p:ph idx="1"/>
          </p:nvPr>
        </p:nvSpPr>
        <p:spPr/>
        <p:txBody>
          <a:bodyPr/>
          <a:lstStyle/>
          <a:p>
            <a:r>
              <a:rPr lang="en-US" dirty="0" smtClean="0"/>
              <a:t>After all the user stories are written, get a list of stories and do a high level estimate</a:t>
            </a:r>
          </a:p>
          <a:p>
            <a:pPr lvl="1"/>
            <a:r>
              <a:rPr lang="en-US" dirty="0" smtClean="0"/>
              <a:t>Estimate is for setting priorities, not schedule</a:t>
            </a:r>
          </a:p>
          <a:p>
            <a:r>
              <a:rPr lang="en-US" dirty="0" smtClean="0"/>
              <a:t>NOT a time based estimation </a:t>
            </a:r>
          </a:p>
          <a:p>
            <a:pPr lvl="1"/>
            <a:r>
              <a:rPr lang="en-US" dirty="0" smtClean="0"/>
              <a:t>Super hard, Hard, Medium, Easy, Super easy</a:t>
            </a:r>
          </a:p>
          <a:p>
            <a:r>
              <a:rPr lang="en-US" dirty="0" smtClean="0"/>
              <a:t>Done by consensus </a:t>
            </a:r>
          </a:p>
          <a:p>
            <a:pPr lvl="1"/>
            <a:r>
              <a:rPr lang="en-US" dirty="0" smtClean="0"/>
              <a:t>To get there you play planning poker</a:t>
            </a:r>
          </a:p>
          <a:p>
            <a:pPr lvl="1"/>
            <a:r>
              <a:rPr lang="en-US" dirty="0" smtClean="0"/>
              <a:t>Why? No pressure.</a:t>
            </a:r>
          </a:p>
          <a:p>
            <a:pPr lvl="2"/>
            <a:endParaRPr lang="en-US" dirty="0"/>
          </a:p>
        </p:txBody>
      </p:sp>
    </p:spTree>
    <p:extLst>
      <p:ext uri="{BB962C8B-B14F-4D97-AF65-F5344CB8AC3E}">
        <p14:creationId xmlns:p14="http://schemas.microsoft.com/office/powerpoint/2010/main" val="2540099581"/>
      </p:ext>
    </p:extLst>
  </p:cSld>
  <p:clrMapOvr>
    <a:masterClrMapping/>
  </p:clrMapOvr>
  <p:transition xmlns:p14="http://schemas.microsoft.com/office/powerpoint/2010/mai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Story Points</a:t>
            </a:r>
            <a:endParaRPr lang="en-US" dirty="0"/>
          </a:p>
        </p:txBody>
      </p:sp>
      <p:sp>
        <p:nvSpPr>
          <p:cNvPr id="3" name="Content Placeholder 2"/>
          <p:cNvSpPr>
            <a:spLocks noGrp="1"/>
          </p:cNvSpPr>
          <p:nvPr>
            <p:ph idx="1"/>
          </p:nvPr>
        </p:nvSpPr>
        <p:spPr/>
        <p:txBody>
          <a:bodyPr/>
          <a:lstStyle/>
          <a:p>
            <a:r>
              <a:rPr lang="en-US" dirty="0" smtClean="0"/>
              <a:t>Break down user stories to units of </a:t>
            </a:r>
            <a:r>
              <a:rPr lang="en-US" i="1" dirty="0" smtClean="0"/>
              <a:t>relative</a:t>
            </a:r>
            <a:r>
              <a:rPr lang="en-US" dirty="0" smtClean="0"/>
              <a:t> size </a:t>
            </a:r>
          </a:p>
          <a:p>
            <a:pPr lvl="1"/>
            <a:r>
              <a:rPr lang="en-US" dirty="0" smtClean="0"/>
              <a:t>So you can compare features</a:t>
            </a:r>
          </a:p>
          <a:p>
            <a:pPr lvl="1"/>
            <a:r>
              <a:rPr lang="en-US" dirty="0" smtClean="0"/>
              <a:t>Alternative to time</a:t>
            </a:r>
          </a:p>
          <a:p>
            <a:r>
              <a:rPr lang="en-US" dirty="0" smtClean="0"/>
              <a:t>Story Points are not a measurement of duration, but rather a measurement of size/complexity</a:t>
            </a:r>
          </a:p>
          <a:p>
            <a:r>
              <a:rPr lang="en-US" dirty="0" smtClean="0"/>
              <a:t>Start with 1 standard feature and then other features are either 1x, 2x, etc larger or smaller than that relative feature in size/complexity </a:t>
            </a:r>
          </a:p>
          <a:p>
            <a:endParaRPr lang="en-US" dirty="0"/>
          </a:p>
        </p:txBody>
      </p:sp>
    </p:spTree>
    <p:extLst>
      <p:ext uri="{BB962C8B-B14F-4D97-AF65-F5344CB8AC3E}">
        <p14:creationId xmlns:p14="http://schemas.microsoft.com/office/powerpoint/2010/main" val="3698713526"/>
      </p:ext>
    </p:extLst>
  </p:cSld>
  <p:clrMapOvr>
    <a:masterClrMapping/>
  </p:clrMapOvr>
  <p:transition xmlns:p14="http://schemas.microsoft.com/office/powerpoint/2010/mai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Product Backlog</a:t>
            </a:r>
            <a:endParaRPr lang="en-US" dirty="0"/>
          </a:p>
        </p:txBody>
      </p:sp>
      <p:sp>
        <p:nvSpPr>
          <p:cNvPr id="3" name="Content Placeholder 2"/>
          <p:cNvSpPr>
            <a:spLocks noGrp="1"/>
          </p:cNvSpPr>
          <p:nvPr>
            <p:ph idx="1"/>
          </p:nvPr>
        </p:nvSpPr>
        <p:spPr/>
        <p:txBody>
          <a:bodyPr/>
          <a:lstStyle/>
          <a:p>
            <a:r>
              <a:rPr lang="en-US" dirty="0" smtClean="0"/>
              <a:t>All story points are put into a bucket</a:t>
            </a:r>
          </a:p>
          <a:p>
            <a:r>
              <a:rPr lang="en-US" dirty="0" smtClean="0"/>
              <a:t>This represents all of the tasks for the project (work items)</a:t>
            </a:r>
          </a:p>
          <a:p>
            <a:r>
              <a:rPr lang="en-US" dirty="0" smtClean="0"/>
              <a:t>Backlog will have an item and its estimate</a:t>
            </a:r>
          </a:p>
          <a:p>
            <a:pPr lvl="1"/>
            <a:r>
              <a:rPr lang="en-US" dirty="0" smtClean="0"/>
              <a:t>Remember this estimate is not time based, but point based</a:t>
            </a:r>
          </a:p>
          <a:p>
            <a:r>
              <a:rPr lang="en-US" dirty="0" smtClean="0"/>
              <a:t>Backlog can also contain the priority</a:t>
            </a:r>
            <a:endParaRPr lang="en-US" dirty="0"/>
          </a:p>
        </p:txBody>
      </p:sp>
    </p:spTree>
    <p:extLst>
      <p:ext uri="{BB962C8B-B14F-4D97-AF65-F5344CB8AC3E}">
        <p14:creationId xmlns:p14="http://schemas.microsoft.com/office/powerpoint/2010/main" val="1303637971"/>
      </p:ext>
    </p:extLst>
  </p:cSld>
  <p:clrMapOvr>
    <a:masterClrMapping/>
  </p:clrMapOvr>
  <p:transition xmlns:p14="http://schemas.microsoft.com/office/powerpoint/2010/mai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Sprint 1</a:t>
            </a:r>
            <a:endParaRPr lang="en-US" dirty="0"/>
          </a:p>
        </p:txBody>
      </p:sp>
      <p:sp>
        <p:nvSpPr>
          <p:cNvPr id="3" name="Content Placeholder 2"/>
          <p:cNvSpPr>
            <a:spLocks noGrp="1"/>
          </p:cNvSpPr>
          <p:nvPr>
            <p:ph idx="1"/>
          </p:nvPr>
        </p:nvSpPr>
        <p:spPr/>
        <p:txBody>
          <a:bodyPr/>
          <a:lstStyle/>
          <a:p>
            <a:r>
              <a:rPr lang="en-US" dirty="0" smtClean="0"/>
              <a:t>Developers will commit to XX story points</a:t>
            </a:r>
          </a:p>
          <a:p>
            <a:r>
              <a:rPr lang="en-US" dirty="0" smtClean="0"/>
              <a:t>Warning, they will usually over commit</a:t>
            </a:r>
          </a:p>
          <a:p>
            <a:r>
              <a:rPr lang="en-US" dirty="0" smtClean="0"/>
              <a:t>After the end of sprint 1, you have your first velocity number </a:t>
            </a:r>
            <a:endParaRPr lang="en-US" dirty="0"/>
          </a:p>
        </p:txBody>
      </p:sp>
    </p:spTree>
    <p:extLst>
      <p:ext uri="{BB962C8B-B14F-4D97-AF65-F5344CB8AC3E}">
        <p14:creationId xmlns:p14="http://schemas.microsoft.com/office/powerpoint/2010/main" val="1368331060"/>
      </p:ext>
    </p:extLst>
  </p:cSld>
  <p:clrMapOvr>
    <a:masterClrMapping/>
  </p:clrMapOvr>
  <p:transition xmlns:p14="http://schemas.microsoft.com/office/powerpoint/2010/mai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Team Velocity </a:t>
            </a:r>
            <a:endParaRPr lang="en-US" dirty="0"/>
          </a:p>
        </p:txBody>
      </p:sp>
      <p:sp>
        <p:nvSpPr>
          <p:cNvPr id="3" name="Content Placeholder 2"/>
          <p:cNvSpPr>
            <a:spLocks noGrp="1"/>
          </p:cNvSpPr>
          <p:nvPr>
            <p:ph idx="1"/>
          </p:nvPr>
        </p:nvSpPr>
        <p:spPr/>
        <p:txBody>
          <a:bodyPr/>
          <a:lstStyle/>
          <a:p>
            <a:r>
              <a:rPr lang="en-US" dirty="0" smtClean="0"/>
              <a:t>Velocity is the number of story points per sprint completed</a:t>
            </a:r>
          </a:p>
          <a:p>
            <a:r>
              <a:rPr lang="en-US" dirty="0" smtClean="0"/>
              <a:t>You calculate velocity to predict how much work to commit to in a sprint</a:t>
            </a:r>
          </a:p>
          <a:p>
            <a:r>
              <a:rPr lang="en-US" dirty="0" smtClean="0"/>
              <a:t>Velocity only works if you estimate your story points consistency </a:t>
            </a:r>
          </a:p>
          <a:p>
            <a:r>
              <a:rPr lang="en-US" dirty="0" smtClean="0"/>
              <a:t>Over time you will know: team has a velocity of 32 story points per sprint</a:t>
            </a:r>
          </a:p>
          <a:p>
            <a:pPr lvl="1"/>
            <a:r>
              <a:rPr lang="en-US" dirty="0" smtClean="0"/>
              <a:t>Over time this will self-correct</a:t>
            </a:r>
          </a:p>
          <a:p>
            <a:pPr lvl="1"/>
            <a:r>
              <a:rPr lang="en-US" dirty="0" smtClean="0"/>
              <a:t>Over time you will be able to predict the project schedule (and release)</a:t>
            </a:r>
            <a:endParaRPr lang="en-US" dirty="0"/>
          </a:p>
        </p:txBody>
      </p:sp>
    </p:spTree>
    <p:extLst>
      <p:ext uri="{BB962C8B-B14F-4D97-AF65-F5344CB8AC3E}">
        <p14:creationId xmlns:p14="http://schemas.microsoft.com/office/powerpoint/2010/main" val="2495025694"/>
      </p:ext>
    </p:extLst>
  </p:cSld>
  <p:clrMapOvr>
    <a:masterClrMapping/>
  </p:clrMapOvr>
  <p:transition xmlns:p14="http://schemas.microsoft.com/office/powerpoint/2010/mai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Calculating Team Velocity</a:t>
            </a:r>
            <a:endParaRPr lang="en-US" dirty="0"/>
          </a:p>
        </p:txBody>
      </p:sp>
      <p:sp>
        <p:nvSpPr>
          <p:cNvPr id="3" name="Content Placeholder 2"/>
          <p:cNvSpPr>
            <a:spLocks noGrp="1"/>
          </p:cNvSpPr>
          <p:nvPr>
            <p:ph idx="1"/>
          </p:nvPr>
        </p:nvSpPr>
        <p:spPr/>
        <p:txBody>
          <a:bodyPr/>
          <a:lstStyle/>
          <a:p>
            <a:r>
              <a:rPr lang="en-US" dirty="0" smtClean="0"/>
              <a:t>Select a regular time period (sprint) over which to measure Velocity</a:t>
            </a:r>
          </a:p>
          <a:p>
            <a:r>
              <a:rPr lang="en-US" dirty="0" smtClean="0"/>
              <a:t>Add up the story point estimates 100% completed</a:t>
            </a:r>
          </a:p>
          <a:p>
            <a:r>
              <a:rPr lang="en-US" dirty="0" smtClean="0"/>
              <a:t>At the end of the sprint, the figure you have is your Velocity</a:t>
            </a:r>
          </a:p>
          <a:p>
            <a:r>
              <a:rPr lang="en-US" dirty="0" smtClean="0"/>
              <a:t>You can then use your Velocity as a basis for your future commitments</a:t>
            </a:r>
            <a:endParaRPr lang="en-US" dirty="0"/>
          </a:p>
        </p:txBody>
      </p:sp>
    </p:spTree>
    <p:extLst>
      <p:ext uri="{BB962C8B-B14F-4D97-AF65-F5344CB8AC3E}">
        <p14:creationId xmlns:p14="http://schemas.microsoft.com/office/powerpoint/2010/main" val="866314880"/>
      </p:ext>
    </p:extLst>
  </p:cSld>
  <p:clrMapOvr>
    <a:masterClrMapping/>
  </p:clrMapOvr>
  <p:transition xmlns:p14="http://schemas.microsoft.com/office/powerpoint/2010/mai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Velocity Charts</a:t>
            </a:r>
            <a:endParaRPr lang="en-US" dirty="0"/>
          </a:p>
        </p:txBody>
      </p:sp>
      <p:sp>
        <p:nvSpPr>
          <p:cNvPr id="3" name="Content Placeholder 2"/>
          <p:cNvSpPr>
            <a:spLocks noGrp="1"/>
          </p:cNvSpPr>
          <p:nvPr>
            <p:ph idx="1"/>
          </p:nvPr>
        </p:nvSpPr>
        <p:spPr>
          <a:xfrm>
            <a:off x="508000" y="2150182"/>
            <a:ext cx="9144000" cy="1202618"/>
          </a:xfrm>
        </p:spPr>
        <p:txBody>
          <a:bodyPr/>
          <a:lstStyle/>
          <a:p>
            <a:r>
              <a:rPr lang="en-US" dirty="0" smtClean="0"/>
              <a:t>True way to see the health of a project</a:t>
            </a:r>
            <a:endParaRPr lang="en-US" dirty="0"/>
          </a:p>
        </p:txBody>
      </p:sp>
      <p:pic>
        <p:nvPicPr>
          <p:cNvPr id="1027" name="Picture 3"/>
          <p:cNvPicPr>
            <a:picLocks noChangeAspect="1" noChangeArrowheads="1"/>
          </p:cNvPicPr>
          <p:nvPr/>
        </p:nvPicPr>
        <p:blipFill>
          <a:blip r:embed="rId2"/>
          <a:srcRect/>
          <a:stretch>
            <a:fillRect/>
          </a:stretch>
        </p:blipFill>
        <p:spPr bwMode="auto">
          <a:xfrm>
            <a:off x="1041400" y="2971800"/>
            <a:ext cx="8270955" cy="3657600"/>
          </a:xfrm>
          <a:prstGeom prst="rect">
            <a:avLst/>
          </a:prstGeom>
          <a:noFill/>
          <a:ln w="9525">
            <a:noFill/>
            <a:miter lim="800000"/>
            <a:headEnd/>
            <a:tailEnd/>
          </a:ln>
          <a:effectLst/>
        </p:spPr>
      </p:pic>
    </p:spTree>
    <p:extLst>
      <p:ext uri="{BB962C8B-B14F-4D97-AF65-F5344CB8AC3E}">
        <p14:creationId xmlns:p14="http://schemas.microsoft.com/office/powerpoint/2010/main" val="2328375561"/>
      </p:ext>
    </p:extLst>
  </p:cSld>
  <p:clrMapOvr>
    <a:masterClrMapping/>
  </p:clrMapOvr>
  <p:transition xmlns:p14="http://schemas.microsoft.com/office/powerpoint/2010/mai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smtClean="0"/>
              <a:t>Agenda </a:t>
            </a:r>
            <a:endParaRPr lang="en-US" dirty="0"/>
          </a:p>
        </p:txBody>
      </p:sp>
      <p:sp>
        <p:nvSpPr>
          <p:cNvPr id="3" name="Content Placeholder 2"/>
          <p:cNvSpPr>
            <a:spLocks noGrp="1"/>
          </p:cNvSpPr>
          <p:nvPr>
            <p:ph idx="1"/>
          </p:nvPr>
        </p:nvSpPr>
        <p:spPr>
          <a:xfrm>
            <a:off x="409222" y="1497544"/>
            <a:ext cx="9313333" cy="3836456"/>
          </a:xfrm>
        </p:spPr>
        <p:txBody>
          <a:bodyPr>
            <a:normAutofit/>
          </a:bodyPr>
          <a:lstStyle/>
          <a:p>
            <a:r>
              <a:rPr lang="en-US" dirty="0" smtClean="0"/>
              <a:t>Introduction To Agile and Scrum </a:t>
            </a:r>
          </a:p>
          <a:p>
            <a:r>
              <a:rPr lang="en-US" dirty="0" smtClean="0"/>
              <a:t>Agile Estimation</a:t>
            </a:r>
          </a:p>
          <a:p>
            <a:r>
              <a:rPr lang="en-US" dirty="0" smtClean="0"/>
              <a:t>Agile and Offshore</a:t>
            </a:r>
          </a:p>
          <a:p>
            <a:r>
              <a:rPr lang="en-US" dirty="0" smtClean="0"/>
              <a:t>Agile Tools and Teams: TDD, CI</a:t>
            </a:r>
          </a:p>
          <a:p>
            <a:r>
              <a:rPr lang="en-US" dirty="0" smtClean="0"/>
              <a:t>Summary</a:t>
            </a:r>
            <a:endParaRPr lang="en-US" dirty="0"/>
          </a:p>
        </p:txBody>
      </p:sp>
    </p:spTree>
  </p:cSld>
  <p:clrMapOvr>
    <a:masterClrMapping/>
  </p:clrMapOvr>
  <p:transition xmlns:p14="http://schemas.microsoft.com/office/powerpoint/2010/mai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Re-estimation</a:t>
            </a:r>
            <a:endParaRPr lang="en-US" dirty="0"/>
          </a:p>
        </p:txBody>
      </p:sp>
      <p:sp>
        <p:nvSpPr>
          <p:cNvPr id="3" name="Content Placeholder 2"/>
          <p:cNvSpPr>
            <a:spLocks noGrp="1"/>
          </p:cNvSpPr>
          <p:nvPr>
            <p:ph idx="1"/>
          </p:nvPr>
        </p:nvSpPr>
        <p:spPr/>
        <p:txBody>
          <a:bodyPr/>
          <a:lstStyle/>
          <a:p>
            <a:r>
              <a:rPr lang="en-US" dirty="0" smtClean="0"/>
              <a:t>As you complete more sprints, your velocity will change</a:t>
            </a:r>
          </a:p>
          <a:p>
            <a:pPr lvl="1"/>
            <a:r>
              <a:rPr lang="en-US" dirty="0" smtClean="0"/>
              <a:t>Velocity changes because of minor inconsistencies in the story point estimates</a:t>
            </a:r>
          </a:p>
          <a:p>
            <a:pPr lvl="1"/>
            <a:r>
              <a:rPr lang="en-US" dirty="0" smtClean="0"/>
              <a:t>Team velocity will typically stabilize between 3 and 6 iterations</a:t>
            </a:r>
          </a:p>
          <a:p>
            <a:r>
              <a:rPr lang="en-US" dirty="0" smtClean="0"/>
              <a:t>Re-estimation of the entire project happens after each sprint</a:t>
            </a:r>
          </a:p>
          <a:p>
            <a:pPr lvl="1"/>
            <a:r>
              <a:rPr lang="en-US" dirty="0" smtClean="0"/>
              <a:t>New Velocity</a:t>
            </a:r>
          </a:p>
          <a:p>
            <a:pPr lvl="1"/>
            <a:r>
              <a:rPr lang="en-US" dirty="0" smtClean="0"/>
              <a:t>New story points added and removed (completed)</a:t>
            </a:r>
          </a:p>
          <a:p>
            <a:pPr lvl="1"/>
            <a:r>
              <a:rPr lang="en-US" dirty="0" smtClean="0"/>
              <a:t>Use the cone!</a:t>
            </a:r>
            <a:endParaRPr lang="en-US" dirty="0"/>
          </a:p>
        </p:txBody>
      </p:sp>
    </p:spTree>
    <p:extLst>
      <p:ext uri="{BB962C8B-B14F-4D97-AF65-F5344CB8AC3E}">
        <p14:creationId xmlns:p14="http://schemas.microsoft.com/office/powerpoint/2010/main" val="3332151416"/>
      </p:ext>
    </p:extLst>
  </p:cSld>
  <p:clrMapOvr>
    <a:masterClrMapping/>
  </p:clrMapOvr>
  <p:transition xmlns:p14="http://schemas.microsoft.com/office/powerpoint/2010/mai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Agile and Offshoring</a:t>
            </a:r>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2650953625"/>
      </p:ext>
    </p:extLst>
  </p:cSld>
  <p:clrMapOvr>
    <a:masterClrMapping/>
  </p:clrMapOvr>
  <p:transition xmlns:p14="http://schemas.microsoft.com/office/powerpoint/2010/mai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Agile and Offshoring</a:t>
            </a:r>
            <a:endParaRPr lang="en-US" dirty="0"/>
          </a:p>
        </p:txBody>
      </p:sp>
      <p:sp>
        <p:nvSpPr>
          <p:cNvPr id="3" name="Content Placeholder 2"/>
          <p:cNvSpPr>
            <a:spLocks noGrp="1"/>
          </p:cNvSpPr>
          <p:nvPr>
            <p:ph idx="1"/>
          </p:nvPr>
        </p:nvSpPr>
        <p:spPr/>
        <p:txBody>
          <a:bodyPr/>
          <a:lstStyle/>
          <a:p>
            <a:r>
              <a:rPr lang="en-US" dirty="0" smtClean="0"/>
              <a:t>Most methodologies (XP, Scrum) will work just fine</a:t>
            </a:r>
          </a:p>
          <a:p>
            <a:pPr lvl="1"/>
            <a:r>
              <a:rPr lang="en-US" dirty="0" smtClean="0"/>
              <a:t>Just have to change the rules a little</a:t>
            </a:r>
          </a:p>
          <a:p>
            <a:r>
              <a:rPr lang="en-US" dirty="0" smtClean="0"/>
              <a:t>Sometimes the customer demands an Agile methodology but do not understand what Agile is all about</a:t>
            </a:r>
          </a:p>
          <a:p>
            <a:r>
              <a:rPr lang="en-US" dirty="0" smtClean="0"/>
              <a:t>Agile can not be done unless you have full buy-in from the customer</a:t>
            </a:r>
            <a:endParaRPr lang="en-US" dirty="0"/>
          </a:p>
        </p:txBody>
      </p:sp>
    </p:spTree>
    <p:extLst>
      <p:ext uri="{BB962C8B-B14F-4D97-AF65-F5344CB8AC3E}">
        <p14:creationId xmlns:p14="http://schemas.microsoft.com/office/powerpoint/2010/main" val="3268220972"/>
      </p:ext>
    </p:extLst>
  </p:cSld>
  <p:clrMapOvr>
    <a:masterClrMapping/>
  </p:clrMapOvr>
  <p:transition xmlns:p14="http://schemas.microsoft.com/office/powerpoint/2010/mai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smtClean="0"/>
              <a:t>Agile and Off-shoring</a:t>
            </a:r>
            <a:endParaRPr lang="en-US" dirty="0"/>
          </a:p>
        </p:txBody>
      </p:sp>
      <p:sp>
        <p:nvSpPr>
          <p:cNvPr id="3" name="Content Placeholder 2"/>
          <p:cNvSpPr>
            <a:spLocks noGrp="1"/>
          </p:cNvSpPr>
          <p:nvPr>
            <p:ph idx="1"/>
          </p:nvPr>
        </p:nvSpPr>
        <p:spPr>
          <a:xfrm>
            <a:off x="409222" y="1497543"/>
            <a:ext cx="9313333" cy="2454518"/>
          </a:xfrm>
        </p:spPr>
        <p:txBody>
          <a:bodyPr>
            <a:normAutofit fontScale="92500" lnSpcReduction="10000"/>
          </a:bodyPr>
          <a:lstStyle/>
          <a:p>
            <a:r>
              <a:rPr lang="en-US" dirty="0" smtClean="0"/>
              <a:t>Daily Scrum best way to keep offshore team on target</a:t>
            </a:r>
          </a:p>
          <a:p>
            <a:r>
              <a:rPr lang="en-US" dirty="0" smtClean="0"/>
              <a:t>Increases the communication</a:t>
            </a:r>
          </a:p>
          <a:p>
            <a:r>
              <a:rPr lang="en-US" dirty="0" smtClean="0"/>
              <a:t>Reduces the red tape</a:t>
            </a:r>
          </a:p>
          <a:p>
            <a:r>
              <a:rPr lang="en-US" dirty="0" smtClean="0"/>
              <a:t>Use IM, Skype</a:t>
            </a:r>
            <a:endParaRPr lang="en-US" dirty="0"/>
          </a:p>
        </p:txBody>
      </p:sp>
    </p:spTree>
    <p:extLst>
      <p:ext uri="{BB962C8B-B14F-4D97-AF65-F5344CB8AC3E}">
        <p14:creationId xmlns:p14="http://schemas.microsoft.com/office/powerpoint/2010/main" val="2283070172"/>
      </p:ext>
    </p:extLst>
  </p:cSld>
  <p:clrMapOvr>
    <a:masterClrMapping/>
  </p:clrMapOvr>
  <p:transition xmlns:p14="http://schemas.microsoft.com/office/powerpoint/2010/mai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smtClean="0"/>
              <a:t>Agile Tools and Teams</a:t>
            </a:r>
            <a:endParaRPr lang="en-US" dirty="0"/>
          </a:p>
        </p:txBody>
      </p:sp>
      <p:sp>
        <p:nvSpPr>
          <p:cNvPr id="3" name="Content Placeholder 2"/>
          <p:cNvSpPr>
            <a:spLocks noGrp="1"/>
          </p:cNvSpPr>
          <p:nvPr>
            <p:ph idx="1"/>
          </p:nvPr>
        </p:nvSpPr>
        <p:spPr>
          <a:xfrm>
            <a:off x="409222" y="1497544"/>
            <a:ext cx="9313333" cy="2557110"/>
          </a:xfrm>
        </p:spPr>
        <p:txBody>
          <a:bodyPr>
            <a:normAutofit/>
          </a:bodyPr>
          <a:lstStyle/>
          <a:p>
            <a:endParaRPr lang="en-US" dirty="0" smtClean="0"/>
          </a:p>
        </p:txBody>
      </p:sp>
    </p:spTree>
    <p:extLst>
      <p:ext uri="{BB962C8B-B14F-4D97-AF65-F5344CB8AC3E}">
        <p14:creationId xmlns:p14="http://schemas.microsoft.com/office/powerpoint/2010/main" val="797299273"/>
      </p:ext>
    </p:extLst>
  </p:cSld>
  <p:clrMapOvr>
    <a:masterClrMapping/>
  </p:clrMapOvr>
  <p:transition xmlns:p14="http://schemas.microsoft.com/office/powerpoint/2010/mai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use tools?</a:t>
            </a:r>
            <a:endParaRPr lang="en-US" dirty="0"/>
          </a:p>
        </p:txBody>
      </p:sp>
      <p:sp>
        <p:nvSpPr>
          <p:cNvPr id="3" name="Content Placeholder 2"/>
          <p:cNvSpPr>
            <a:spLocks noGrp="1"/>
          </p:cNvSpPr>
          <p:nvPr>
            <p:ph idx="1"/>
          </p:nvPr>
        </p:nvSpPr>
        <p:spPr>
          <a:xfrm>
            <a:off x="423335" y="1569861"/>
            <a:ext cx="9313333" cy="4167295"/>
          </a:xfrm>
        </p:spPr>
        <p:txBody>
          <a:bodyPr/>
          <a:lstStyle/>
          <a:p>
            <a:r>
              <a:rPr lang="en-US" dirty="0" smtClean="0"/>
              <a:t>Tools help make a developer or team more efficient in a specific task</a:t>
            </a:r>
          </a:p>
          <a:p>
            <a:r>
              <a:rPr lang="en-US" dirty="0" smtClean="0"/>
              <a:t>Some tools are like “crack cocaine” for developers</a:t>
            </a:r>
          </a:p>
          <a:p>
            <a:r>
              <a:rPr lang="en-US" dirty="0" smtClean="0"/>
              <a:t>Tools are not a “silver bullet” or solution for a lack of process or bad process</a:t>
            </a:r>
          </a:p>
          <a:p>
            <a:pPr lvl="1"/>
            <a:r>
              <a:rPr lang="en-US" dirty="0" smtClean="0"/>
              <a:t>If you have a poor process, the tools will make it worse</a:t>
            </a:r>
            <a:endParaRPr lang="en-US" dirty="0"/>
          </a:p>
        </p:txBody>
      </p:sp>
    </p:spTree>
    <p:extLst>
      <p:ext uri="{BB962C8B-B14F-4D97-AF65-F5344CB8AC3E}">
        <p14:creationId xmlns:p14="http://schemas.microsoft.com/office/powerpoint/2010/main" val="2780877284"/>
      </p:ext>
    </p:extLst>
  </p:cSld>
  <p:clrMapOvr>
    <a:masterClrMapping/>
  </p:clrMapOvr>
  <p:transition xmlns:p14="http://schemas.microsoft.com/office/powerpoint/2010/mai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use tools?</a:t>
            </a:r>
            <a:endParaRPr lang="en-US" dirty="0"/>
          </a:p>
        </p:txBody>
      </p:sp>
      <p:sp>
        <p:nvSpPr>
          <p:cNvPr id="3" name="Content Placeholder 2"/>
          <p:cNvSpPr>
            <a:spLocks noGrp="1"/>
          </p:cNvSpPr>
          <p:nvPr>
            <p:ph idx="1"/>
          </p:nvPr>
        </p:nvSpPr>
        <p:spPr>
          <a:xfrm>
            <a:off x="423335" y="1569861"/>
            <a:ext cx="9313333" cy="2603790"/>
          </a:xfrm>
        </p:spPr>
        <p:txBody>
          <a:bodyPr/>
          <a:lstStyle/>
          <a:p>
            <a:r>
              <a:rPr lang="en-US" dirty="0" smtClean="0"/>
              <a:t>Tools are most effective when used to supplement an existing process or methodology</a:t>
            </a:r>
          </a:p>
          <a:p>
            <a:r>
              <a:rPr lang="en-US" dirty="0" smtClean="0"/>
              <a:t>Never conform to a tool, find a tool that accelerates something that you already do</a:t>
            </a:r>
            <a:endParaRPr lang="en-US" dirty="0"/>
          </a:p>
        </p:txBody>
      </p:sp>
    </p:spTree>
    <p:extLst>
      <p:ext uri="{BB962C8B-B14F-4D97-AF65-F5344CB8AC3E}">
        <p14:creationId xmlns:p14="http://schemas.microsoft.com/office/powerpoint/2010/main" val="1167642402"/>
      </p:ext>
    </p:extLst>
  </p:cSld>
  <p:clrMapOvr>
    <a:masterClrMapping/>
  </p:clrMapOvr>
  <p:transition xmlns:p14="http://schemas.microsoft.com/office/powerpoint/2010/mai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Tools</a:t>
            </a:r>
            <a:endParaRPr lang="en-US" dirty="0"/>
          </a:p>
        </p:txBody>
      </p:sp>
      <p:sp>
        <p:nvSpPr>
          <p:cNvPr id="3" name="Content Placeholder 2"/>
          <p:cNvSpPr>
            <a:spLocks noGrp="1"/>
          </p:cNvSpPr>
          <p:nvPr>
            <p:ph idx="1"/>
          </p:nvPr>
        </p:nvSpPr>
        <p:spPr>
          <a:xfrm>
            <a:off x="423335" y="1569861"/>
            <a:ext cx="9313333" cy="1717393"/>
          </a:xfrm>
        </p:spPr>
        <p:txBody>
          <a:bodyPr/>
          <a:lstStyle/>
          <a:p>
            <a:r>
              <a:rPr lang="en-US" dirty="0" smtClean="0"/>
              <a:t>Tools for requirements and design</a:t>
            </a:r>
          </a:p>
          <a:p>
            <a:r>
              <a:rPr lang="en-US" dirty="0" smtClean="0"/>
              <a:t>Tools for collaboration</a:t>
            </a:r>
          </a:p>
          <a:p>
            <a:r>
              <a:rPr lang="en-US" dirty="0" smtClean="0"/>
              <a:t>Tools for construction </a:t>
            </a:r>
            <a:endParaRPr lang="en-US" dirty="0"/>
          </a:p>
        </p:txBody>
      </p:sp>
    </p:spTree>
    <p:extLst>
      <p:ext uri="{BB962C8B-B14F-4D97-AF65-F5344CB8AC3E}">
        <p14:creationId xmlns:p14="http://schemas.microsoft.com/office/powerpoint/2010/main" val="516562250"/>
      </p:ext>
    </p:extLst>
  </p:cSld>
  <p:clrMapOvr>
    <a:masterClrMapping/>
  </p:clrMapOvr>
  <p:transition xmlns:p14="http://schemas.microsoft.com/office/powerpoint/2010/mai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0061" y="254002"/>
            <a:ext cx="9306607" cy="734047"/>
          </a:xfrm>
        </p:spPr>
        <p:txBody>
          <a:bodyPr/>
          <a:lstStyle/>
          <a:p>
            <a:r>
              <a:rPr lang="en-US" dirty="0" smtClean="0"/>
              <a:t>Upfront: Design and Requirements</a:t>
            </a:r>
            <a:endParaRPr lang="en-US" dirty="0"/>
          </a:p>
        </p:txBody>
      </p:sp>
      <p:sp>
        <p:nvSpPr>
          <p:cNvPr id="3" name="Content Placeholder 2"/>
          <p:cNvSpPr>
            <a:spLocks noGrp="1"/>
          </p:cNvSpPr>
          <p:nvPr>
            <p:ph idx="1"/>
          </p:nvPr>
        </p:nvSpPr>
        <p:spPr>
          <a:xfrm>
            <a:off x="423335" y="1569861"/>
            <a:ext cx="9313333" cy="3180871"/>
          </a:xfrm>
        </p:spPr>
        <p:txBody>
          <a:bodyPr/>
          <a:lstStyle/>
          <a:p>
            <a:r>
              <a:rPr lang="en-US" dirty="0" smtClean="0"/>
              <a:t>Using tools to aid in the discovery and design phase</a:t>
            </a:r>
          </a:p>
          <a:p>
            <a:r>
              <a:rPr lang="en-US" dirty="0" smtClean="0"/>
              <a:t>Many different approaches</a:t>
            </a:r>
          </a:p>
          <a:p>
            <a:pPr lvl="1"/>
            <a:r>
              <a:rPr lang="en-US" dirty="0" smtClean="0"/>
              <a:t>User Stories</a:t>
            </a:r>
          </a:p>
          <a:p>
            <a:pPr lvl="1"/>
            <a:r>
              <a:rPr lang="en-US" dirty="0" smtClean="0"/>
              <a:t>Waterfall analysis</a:t>
            </a:r>
          </a:p>
          <a:p>
            <a:pPr lvl="1"/>
            <a:r>
              <a:rPr lang="en-US" dirty="0" smtClean="0"/>
              <a:t>Iterative design</a:t>
            </a:r>
            <a:endParaRPr lang="en-US" dirty="0"/>
          </a:p>
        </p:txBody>
      </p:sp>
    </p:spTree>
    <p:extLst>
      <p:ext uri="{BB962C8B-B14F-4D97-AF65-F5344CB8AC3E}">
        <p14:creationId xmlns:p14="http://schemas.microsoft.com/office/powerpoint/2010/main" val="1159607486"/>
      </p:ext>
    </p:extLst>
  </p:cSld>
  <p:clrMapOvr>
    <a:masterClrMapping/>
  </p:clrMapOvr>
  <p:transition xmlns:p14="http://schemas.microsoft.com/office/powerpoint/2010/mai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Popular Tools for Design/</a:t>
            </a:r>
            <a:r>
              <a:rPr lang="en-US" dirty="0" err="1" smtClean="0"/>
              <a:t>Req</a:t>
            </a:r>
            <a:endParaRPr lang="en-US" dirty="0"/>
          </a:p>
        </p:txBody>
      </p:sp>
      <p:sp>
        <p:nvSpPr>
          <p:cNvPr id="3" name="Content Placeholder 2"/>
          <p:cNvSpPr>
            <a:spLocks noGrp="1"/>
          </p:cNvSpPr>
          <p:nvPr>
            <p:ph idx="1"/>
          </p:nvPr>
        </p:nvSpPr>
        <p:spPr>
          <a:xfrm>
            <a:off x="423335" y="1569861"/>
            <a:ext cx="9313333" cy="6000104"/>
          </a:xfrm>
        </p:spPr>
        <p:txBody>
          <a:bodyPr/>
          <a:lstStyle/>
          <a:p>
            <a:r>
              <a:rPr lang="en-US" dirty="0"/>
              <a:t>Brainstorming</a:t>
            </a:r>
          </a:p>
          <a:p>
            <a:pPr lvl="1"/>
            <a:r>
              <a:rPr lang="en-US" dirty="0" err="1"/>
              <a:t>MindJet</a:t>
            </a:r>
            <a:r>
              <a:rPr lang="en-US" dirty="0"/>
              <a:t> </a:t>
            </a:r>
            <a:r>
              <a:rPr lang="en-US" dirty="0" err="1"/>
              <a:t>MindManager</a:t>
            </a:r>
            <a:r>
              <a:rPr lang="en-US" dirty="0"/>
              <a:t> </a:t>
            </a:r>
            <a:r>
              <a:rPr lang="en-US" dirty="0">
                <a:hlinkClick r:id=""/>
              </a:rPr>
              <a:t>http://www.mindjet.com/</a:t>
            </a:r>
            <a:endParaRPr lang="en-US" dirty="0"/>
          </a:p>
          <a:p>
            <a:r>
              <a:rPr lang="en-US" dirty="0"/>
              <a:t>Design/Mockups</a:t>
            </a:r>
          </a:p>
          <a:p>
            <a:pPr lvl="1"/>
            <a:r>
              <a:rPr lang="en-US" dirty="0" err="1"/>
              <a:t>Balsamiq</a:t>
            </a:r>
            <a:r>
              <a:rPr lang="en-US" dirty="0"/>
              <a:t> </a:t>
            </a:r>
            <a:r>
              <a:rPr lang="en-US" dirty="0">
                <a:hlinkClick r:id=""/>
              </a:rPr>
              <a:t>http://www.balsamiq.com/</a:t>
            </a:r>
            <a:endParaRPr lang="en-US" dirty="0"/>
          </a:p>
          <a:p>
            <a:r>
              <a:rPr lang="en-US" dirty="0" smtClean="0"/>
              <a:t>User Stories</a:t>
            </a:r>
          </a:p>
          <a:p>
            <a:pPr lvl="1"/>
            <a:r>
              <a:rPr lang="en-US" dirty="0" smtClean="0"/>
              <a:t>Word, Excel, Pen and Paper</a:t>
            </a:r>
          </a:p>
          <a:p>
            <a:pPr lvl="1"/>
            <a:r>
              <a:rPr lang="en-US" dirty="0" smtClean="0"/>
              <a:t>Wikis</a:t>
            </a:r>
          </a:p>
          <a:p>
            <a:r>
              <a:rPr lang="en-US" dirty="0" smtClean="0"/>
              <a:t>Estimation</a:t>
            </a:r>
          </a:p>
          <a:p>
            <a:pPr lvl="1"/>
            <a:r>
              <a:rPr lang="en-US" dirty="0" smtClean="0"/>
              <a:t>Planning Poker</a:t>
            </a:r>
          </a:p>
          <a:p>
            <a:pPr lvl="1"/>
            <a:r>
              <a:rPr lang="en-US" dirty="0" smtClean="0"/>
              <a:t>Excel</a:t>
            </a:r>
          </a:p>
          <a:p>
            <a:pPr lvl="1"/>
            <a:endParaRPr lang="en-US" dirty="0"/>
          </a:p>
        </p:txBody>
      </p:sp>
    </p:spTree>
    <p:extLst>
      <p:ext uri="{BB962C8B-B14F-4D97-AF65-F5344CB8AC3E}">
        <p14:creationId xmlns:p14="http://schemas.microsoft.com/office/powerpoint/2010/main" val="2309930825"/>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Agile</a:t>
            </a:r>
            <a:endParaRPr lang="en-US" dirty="0"/>
          </a:p>
        </p:txBody>
      </p:sp>
      <p:sp>
        <p:nvSpPr>
          <p:cNvPr id="3" name="Content Placeholder 2"/>
          <p:cNvSpPr>
            <a:spLocks noGrp="1"/>
          </p:cNvSpPr>
          <p:nvPr>
            <p:ph idx="1"/>
          </p:nvPr>
        </p:nvSpPr>
        <p:spPr/>
        <p:txBody>
          <a:bodyPr/>
          <a:lstStyle/>
          <a:p>
            <a:r>
              <a:rPr lang="en-US" dirty="0" smtClean="0"/>
              <a:t>A methodology that stresses communication and deliverables</a:t>
            </a:r>
          </a:p>
          <a:p>
            <a:r>
              <a:rPr lang="en-US" dirty="0" smtClean="0"/>
              <a:t>A set of practices:</a:t>
            </a:r>
          </a:p>
          <a:p>
            <a:pPr lvl="1"/>
            <a:r>
              <a:rPr lang="en-US" dirty="0" smtClean="0"/>
              <a:t>XP</a:t>
            </a:r>
          </a:p>
          <a:p>
            <a:pPr lvl="1"/>
            <a:r>
              <a:rPr lang="en-US" dirty="0" smtClean="0"/>
              <a:t>Scrum</a:t>
            </a:r>
          </a:p>
          <a:p>
            <a:pPr lvl="1"/>
            <a:r>
              <a:rPr lang="en-US" dirty="0" smtClean="0"/>
              <a:t>DDD</a:t>
            </a:r>
          </a:p>
          <a:p>
            <a:pPr lvl="1"/>
            <a:r>
              <a:rPr lang="en-US" dirty="0" smtClean="0"/>
              <a:t>TDD</a:t>
            </a:r>
          </a:p>
          <a:p>
            <a:pPr lvl="1"/>
            <a:r>
              <a:rPr lang="en-US" dirty="0" smtClean="0"/>
              <a:t>Continuous Integration </a:t>
            </a:r>
            <a:endParaRPr lang="en-US" dirty="0"/>
          </a:p>
        </p:txBody>
      </p:sp>
    </p:spTree>
    <p:extLst>
      <p:ext uri="{BB962C8B-B14F-4D97-AF65-F5344CB8AC3E}">
        <p14:creationId xmlns:p14="http://schemas.microsoft.com/office/powerpoint/2010/main" val="1606353968"/>
      </p:ext>
    </p:extLst>
  </p:cSld>
  <p:clrMapOvr>
    <a:masterClrMapping/>
  </p:clrMapOvr>
  <p:transition xmlns:p14="http://schemas.microsoft.com/office/powerpoint/2010/main">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Collaboration</a:t>
            </a:r>
          </a:p>
        </p:txBody>
      </p:sp>
      <p:sp>
        <p:nvSpPr>
          <p:cNvPr id="3" name="Content Placeholder 2"/>
          <p:cNvSpPr>
            <a:spLocks noGrp="1"/>
          </p:cNvSpPr>
          <p:nvPr>
            <p:ph idx="1"/>
          </p:nvPr>
        </p:nvSpPr>
        <p:spPr>
          <a:xfrm>
            <a:off x="423335" y="1569861"/>
            <a:ext cx="9313333" cy="1548116"/>
          </a:xfrm>
        </p:spPr>
        <p:txBody>
          <a:bodyPr/>
          <a:lstStyle/>
          <a:p>
            <a:r>
              <a:rPr lang="en-US" dirty="0" smtClean="0"/>
              <a:t>Collaboration falls into two categories</a:t>
            </a:r>
          </a:p>
          <a:p>
            <a:pPr lvl="1"/>
            <a:r>
              <a:rPr lang="en-US" dirty="0" smtClean="0"/>
              <a:t>Project Management</a:t>
            </a:r>
          </a:p>
          <a:p>
            <a:pPr lvl="1"/>
            <a:r>
              <a:rPr lang="en-US" dirty="0" smtClean="0"/>
              <a:t>Continuous Integration</a:t>
            </a:r>
            <a:endParaRPr lang="en-US" dirty="0"/>
          </a:p>
        </p:txBody>
      </p:sp>
    </p:spTree>
    <p:extLst>
      <p:ext uri="{BB962C8B-B14F-4D97-AF65-F5344CB8AC3E}">
        <p14:creationId xmlns:p14="http://schemas.microsoft.com/office/powerpoint/2010/main" val="3112144217"/>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Popular Tools for Project </a:t>
            </a:r>
            <a:r>
              <a:rPr lang="en-US" dirty="0" err="1" smtClean="0"/>
              <a:t>Mgnt</a:t>
            </a:r>
            <a:endParaRPr lang="en-US" dirty="0"/>
          </a:p>
        </p:txBody>
      </p:sp>
      <p:sp>
        <p:nvSpPr>
          <p:cNvPr id="3" name="Content Placeholder 2"/>
          <p:cNvSpPr>
            <a:spLocks noGrp="1"/>
          </p:cNvSpPr>
          <p:nvPr>
            <p:ph idx="1"/>
          </p:nvPr>
        </p:nvSpPr>
        <p:spPr>
          <a:xfrm>
            <a:off x="423335" y="1569861"/>
            <a:ext cx="9313333" cy="6267870"/>
          </a:xfrm>
        </p:spPr>
        <p:txBody>
          <a:bodyPr/>
          <a:lstStyle/>
          <a:p>
            <a:r>
              <a:rPr lang="en-US" dirty="0" smtClean="0"/>
              <a:t>TFS/Team Explorer</a:t>
            </a:r>
          </a:p>
          <a:p>
            <a:pPr lvl="1"/>
            <a:r>
              <a:rPr lang="en-US" dirty="0" smtClean="0"/>
              <a:t>Don’t put your work items into TFS too soon</a:t>
            </a:r>
          </a:p>
          <a:p>
            <a:pPr lvl="1"/>
            <a:r>
              <a:rPr lang="en-US" dirty="0"/>
              <a:t>Scrum templates for TFS</a:t>
            </a:r>
          </a:p>
          <a:p>
            <a:pPr lvl="2"/>
            <a:r>
              <a:rPr lang="en-US" dirty="0"/>
              <a:t>Many but </a:t>
            </a:r>
            <a:r>
              <a:rPr lang="en-US" dirty="0" err="1"/>
              <a:t>Conchango</a:t>
            </a:r>
            <a:r>
              <a:rPr lang="en-US" dirty="0"/>
              <a:t> is most </a:t>
            </a:r>
            <a:r>
              <a:rPr lang="en-US" dirty="0" smtClean="0"/>
              <a:t>popular</a:t>
            </a:r>
          </a:p>
          <a:p>
            <a:pPr lvl="3"/>
            <a:r>
              <a:rPr lang="en-US" dirty="0">
                <a:hlinkClick r:id=""/>
              </a:rPr>
              <a:t>http://</a:t>
            </a:r>
            <a:r>
              <a:rPr lang="en-US" dirty="0" smtClean="0">
                <a:hlinkClick r:id=""/>
              </a:rPr>
              <a:t>scrumforteamsystem.com/en/default.aspx</a:t>
            </a:r>
            <a:r>
              <a:rPr lang="en-US" dirty="0"/>
              <a:t> </a:t>
            </a:r>
          </a:p>
          <a:p>
            <a:pPr lvl="1"/>
            <a:r>
              <a:rPr lang="en-US" dirty="0" smtClean="0"/>
              <a:t>Telerik Work Item Manager</a:t>
            </a:r>
          </a:p>
          <a:p>
            <a:pPr lvl="2"/>
            <a:r>
              <a:rPr lang="en-US" dirty="0">
                <a:hlinkClick r:id=""/>
              </a:rPr>
              <a:t>http://</a:t>
            </a:r>
            <a:r>
              <a:rPr lang="en-US" dirty="0" smtClean="0">
                <a:hlinkClick r:id=""/>
              </a:rPr>
              <a:t>www.telerik.com/products/tfsmanager-and-tfsdashboard.aspx</a:t>
            </a:r>
            <a:endParaRPr lang="en-US" dirty="0" smtClean="0"/>
          </a:p>
          <a:p>
            <a:r>
              <a:rPr lang="en-US" dirty="0" smtClean="0"/>
              <a:t>Agile Project management tools</a:t>
            </a:r>
          </a:p>
          <a:p>
            <a:pPr lvl="1"/>
            <a:r>
              <a:rPr lang="en-US" dirty="0" err="1" smtClean="0"/>
              <a:t>ThoughtWorks</a:t>
            </a:r>
            <a:r>
              <a:rPr lang="en-US" dirty="0" smtClean="0"/>
              <a:t> </a:t>
            </a:r>
            <a:r>
              <a:rPr lang="en-US" dirty="0"/>
              <a:t>Mingle </a:t>
            </a:r>
            <a:r>
              <a:rPr lang="en-US" dirty="0">
                <a:hlinkClick r:id=""/>
              </a:rPr>
              <a:t>http://</a:t>
            </a:r>
            <a:r>
              <a:rPr lang="en-US" dirty="0" smtClean="0">
                <a:hlinkClick r:id=""/>
              </a:rPr>
              <a:t>studios.thoughtworks.com/mingle-agile-project-management</a:t>
            </a:r>
            <a:r>
              <a:rPr lang="en-US" dirty="0" smtClean="0"/>
              <a:t> </a:t>
            </a:r>
          </a:p>
          <a:p>
            <a:pPr marL="1298197" lvl="3" indent="0">
              <a:buNone/>
            </a:pPr>
            <a:endParaRPr lang="en-US" dirty="0"/>
          </a:p>
        </p:txBody>
      </p:sp>
    </p:spTree>
    <p:extLst>
      <p:ext uri="{BB962C8B-B14F-4D97-AF65-F5344CB8AC3E}">
        <p14:creationId xmlns:p14="http://schemas.microsoft.com/office/powerpoint/2010/main" val="1859705963"/>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Popular Tools for Project </a:t>
            </a:r>
            <a:r>
              <a:rPr lang="en-US" dirty="0" err="1" smtClean="0"/>
              <a:t>Mgnt</a:t>
            </a:r>
            <a:endParaRPr lang="en-US" dirty="0"/>
          </a:p>
        </p:txBody>
      </p:sp>
      <p:sp>
        <p:nvSpPr>
          <p:cNvPr id="3" name="Content Placeholder 2"/>
          <p:cNvSpPr>
            <a:spLocks noGrp="1"/>
          </p:cNvSpPr>
          <p:nvPr>
            <p:ph idx="1"/>
          </p:nvPr>
        </p:nvSpPr>
        <p:spPr>
          <a:xfrm>
            <a:off x="423335" y="1569861"/>
            <a:ext cx="9313333" cy="3334759"/>
          </a:xfrm>
        </p:spPr>
        <p:txBody>
          <a:bodyPr/>
          <a:lstStyle/>
          <a:p>
            <a:r>
              <a:rPr lang="en-US" dirty="0" smtClean="0"/>
              <a:t>And the most popular project management tool of all time:</a:t>
            </a:r>
          </a:p>
          <a:p>
            <a:pPr lvl="1"/>
            <a:r>
              <a:rPr lang="en-US" dirty="0" smtClean="0"/>
              <a:t>Excel</a:t>
            </a:r>
          </a:p>
          <a:p>
            <a:pPr lvl="2"/>
            <a:r>
              <a:rPr lang="en-US" dirty="0" smtClean="0"/>
              <a:t>Tons of Excel templates</a:t>
            </a:r>
          </a:p>
          <a:p>
            <a:pPr lvl="3"/>
            <a:r>
              <a:rPr lang="en-US" dirty="0">
                <a:hlinkClick r:id=""/>
              </a:rPr>
              <a:t>http://</a:t>
            </a:r>
            <a:r>
              <a:rPr lang="en-US" dirty="0" smtClean="0">
                <a:hlinkClick r:id=""/>
              </a:rPr>
              <a:t>agilesoftwaredevelopment.com/2006/11/scrum-backlog-templates-and-examples</a:t>
            </a:r>
            <a:endParaRPr lang="en-US" dirty="0" smtClean="0"/>
          </a:p>
          <a:p>
            <a:pPr marL="1298197" lvl="3" indent="0">
              <a:buNone/>
            </a:pPr>
            <a:endParaRPr lang="en-US" dirty="0"/>
          </a:p>
        </p:txBody>
      </p:sp>
    </p:spTree>
    <p:extLst>
      <p:ext uri="{BB962C8B-B14F-4D97-AF65-F5344CB8AC3E}">
        <p14:creationId xmlns:p14="http://schemas.microsoft.com/office/powerpoint/2010/main" val="1512219249"/>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DEMO</a:t>
            </a:r>
            <a:endParaRPr lang="en-US" dirty="0"/>
          </a:p>
        </p:txBody>
      </p:sp>
    </p:spTree>
    <p:extLst>
      <p:ext uri="{BB962C8B-B14F-4D97-AF65-F5344CB8AC3E}">
        <p14:creationId xmlns:p14="http://schemas.microsoft.com/office/powerpoint/2010/main" val="2102250240"/>
      </p:ext>
    </p:extLst>
  </p:cSld>
  <p:clrMapOvr>
    <a:masterClrMapping/>
  </p:clrMapOvr>
  <p:transition xmlns:p14="http://schemas.microsoft.com/office/powerpoint/2010/main">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Tools for Continuous Integration </a:t>
            </a:r>
            <a:endParaRPr lang="en-US" dirty="0"/>
          </a:p>
        </p:txBody>
      </p:sp>
      <p:sp>
        <p:nvSpPr>
          <p:cNvPr id="3" name="Content Placeholder 2"/>
          <p:cNvSpPr>
            <a:spLocks noGrp="1"/>
          </p:cNvSpPr>
          <p:nvPr>
            <p:ph idx="1"/>
          </p:nvPr>
        </p:nvSpPr>
        <p:spPr>
          <a:xfrm>
            <a:off x="423335" y="1569861"/>
            <a:ext cx="9313333" cy="4025717"/>
          </a:xfrm>
        </p:spPr>
        <p:txBody>
          <a:bodyPr/>
          <a:lstStyle/>
          <a:p>
            <a:r>
              <a:rPr lang="en-US" dirty="0" smtClean="0"/>
              <a:t>CI has changed the way we work</a:t>
            </a:r>
          </a:p>
          <a:p>
            <a:pPr lvl="1"/>
            <a:r>
              <a:rPr lang="en-US" dirty="0" smtClean="0"/>
              <a:t>Years ago we use to spend too much time on “enforcement”</a:t>
            </a:r>
          </a:p>
          <a:p>
            <a:r>
              <a:rPr lang="en-US" dirty="0" smtClean="0"/>
              <a:t>Proper CI builds on top of a good foundation</a:t>
            </a:r>
          </a:p>
          <a:p>
            <a:pPr lvl="1"/>
            <a:r>
              <a:rPr lang="en-US" dirty="0" smtClean="0"/>
              <a:t>TFS</a:t>
            </a:r>
          </a:p>
          <a:p>
            <a:pPr lvl="1"/>
            <a:r>
              <a:rPr lang="en-US" dirty="0" smtClean="0"/>
              <a:t>IBM Jazz </a:t>
            </a:r>
            <a:r>
              <a:rPr lang="en-US" dirty="0" smtClean="0">
                <a:hlinkClick r:id=""/>
              </a:rPr>
              <a:t>http://jazz.net/</a:t>
            </a:r>
            <a:r>
              <a:rPr lang="en-US" dirty="0" smtClean="0"/>
              <a:t> </a:t>
            </a:r>
          </a:p>
          <a:p>
            <a:pPr lvl="2"/>
            <a:endParaRPr lang="en-US" dirty="0" smtClean="0"/>
          </a:p>
          <a:p>
            <a:pPr marL="1298197" lvl="3" indent="0">
              <a:buNone/>
            </a:pPr>
            <a:endParaRPr lang="en-US" dirty="0"/>
          </a:p>
        </p:txBody>
      </p:sp>
    </p:spTree>
    <p:extLst>
      <p:ext uri="{BB962C8B-B14F-4D97-AF65-F5344CB8AC3E}">
        <p14:creationId xmlns:p14="http://schemas.microsoft.com/office/powerpoint/2010/main" val="3232010419"/>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Tools for Continuous Integration </a:t>
            </a:r>
            <a:endParaRPr lang="en-US" dirty="0"/>
          </a:p>
        </p:txBody>
      </p:sp>
      <p:sp>
        <p:nvSpPr>
          <p:cNvPr id="3" name="Content Placeholder 2"/>
          <p:cNvSpPr>
            <a:spLocks noGrp="1"/>
          </p:cNvSpPr>
          <p:nvPr>
            <p:ph idx="1"/>
          </p:nvPr>
        </p:nvSpPr>
        <p:spPr>
          <a:xfrm>
            <a:off x="423335" y="1569861"/>
            <a:ext cx="9313333" cy="4612032"/>
          </a:xfrm>
        </p:spPr>
        <p:txBody>
          <a:bodyPr/>
          <a:lstStyle/>
          <a:p>
            <a:r>
              <a:rPr lang="en-US" dirty="0" smtClean="0"/>
              <a:t>CI automates the following:</a:t>
            </a:r>
          </a:p>
          <a:p>
            <a:pPr lvl="2"/>
            <a:r>
              <a:rPr lang="en-US" dirty="0" smtClean="0"/>
              <a:t>Source Control</a:t>
            </a:r>
          </a:p>
          <a:p>
            <a:pPr lvl="2"/>
            <a:r>
              <a:rPr lang="en-US" dirty="0" smtClean="0"/>
              <a:t>Unit Tests</a:t>
            </a:r>
          </a:p>
          <a:p>
            <a:pPr lvl="2"/>
            <a:r>
              <a:rPr lang="en-US" dirty="0" smtClean="0"/>
              <a:t>Database Tests</a:t>
            </a:r>
          </a:p>
          <a:p>
            <a:pPr lvl="2"/>
            <a:r>
              <a:rPr lang="en-US" dirty="0" smtClean="0"/>
              <a:t>Build</a:t>
            </a:r>
          </a:p>
          <a:p>
            <a:pPr lvl="2"/>
            <a:r>
              <a:rPr lang="en-US" dirty="0" smtClean="0"/>
              <a:t>Style Enforcement</a:t>
            </a:r>
          </a:p>
          <a:p>
            <a:pPr lvl="2"/>
            <a:r>
              <a:rPr lang="en-US" dirty="0" smtClean="0"/>
              <a:t>Standards Enforcement</a:t>
            </a:r>
          </a:p>
          <a:p>
            <a:pPr lvl="2"/>
            <a:r>
              <a:rPr lang="en-US" dirty="0" smtClean="0"/>
              <a:t>Bug/Build Reporting</a:t>
            </a:r>
          </a:p>
          <a:p>
            <a:pPr lvl="2"/>
            <a:endParaRPr lang="en-US" dirty="0" smtClean="0"/>
          </a:p>
          <a:p>
            <a:pPr marL="1298197" lvl="3" indent="0">
              <a:buNone/>
            </a:pPr>
            <a:endParaRPr lang="en-US" dirty="0"/>
          </a:p>
        </p:txBody>
      </p:sp>
    </p:spTree>
    <p:extLst>
      <p:ext uri="{BB962C8B-B14F-4D97-AF65-F5344CB8AC3E}">
        <p14:creationId xmlns:p14="http://schemas.microsoft.com/office/powerpoint/2010/main" val="4037307253"/>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Tools for Continuous Integration </a:t>
            </a:r>
            <a:endParaRPr lang="en-US" dirty="0"/>
          </a:p>
        </p:txBody>
      </p:sp>
      <p:sp>
        <p:nvSpPr>
          <p:cNvPr id="3" name="Content Placeholder 2"/>
          <p:cNvSpPr>
            <a:spLocks noGrp="1"/>
          </p:cNvSpPr>
          <p:nvPr>
            <p:ph idx="1"/>
          </p:nvPr>
        </p:nvSpPr>
        <p:spPr>
          <a:xfrm>
            <a:off x="431800" y="1066800"/>
            <a:ext cx="9313333" cy="6346353"/>
          </a:xfrm>
        </p:spPr>
        <p:txBody>
          <a:bodyPr/>
          <a:lstStyle/>
          <a:p>
            <a:r>
              <a:rPr lang="en-US" dirty="0" smtClean="0"/>
              <a:t>So many CI tools!</a:t>
            </a:r>
          </a:p>
          <a:p>
            <a:pPr lvl="1"/>
            <a:r>
              <a:rPr lang="en-US" dirty="0" smtClean="0">
                <a:solidFill>
                  <a:srgbClr xmlns:mc="http://schemas.openxmlformats.org/markup-compatibility/2006" xmlns:a14="http://schemas.microsoft.com/office/drawing/2010/main" val="FFFF00" mc:Ignorable=""/>
                </a:solidFill>
              </a:rPr>
              <a:t>Source Control</a:t>
            </a:r>
            <a:r>
              <a:rPr lang="en-US" dirty="0" smtClean="0"/>
              <a:t>: TFS, Subversion</a:t>
            </a:r>
          </a:p>
          <a:p>
            <a:pPr lvl="1"/>
            <a:r>
              <a:rPr lang="en-US" dirty="0" smtClean="0">
                <a:solidFill>
                  <a:srgbClr xmlns:mc="http://schemas.openxmlformats.org/markup-compatibility/2006" xmlns:a14="http://schemas.microsoft.com/office/drawing/2010/main" val="FFFF00" mc:Ignorable=""/>
                </a:solidFill>
              </a:rPr>
              <a:t>Unit Tests</a:t>
            </a:r>
            <a:r>
              <a:rPr lang="en-US" dirty="0" smtClean="0"/>
              <a:t>: </a:t>
            </a:r>
            <a:r>
              <a:rPr lang="en-US" dirty="0" err="1" smtClean="0"/>
              <a:t>MSTest</a:t>
            </a:r>
            <a:r>
              <a:rPr lang="en-US" dirty="0" smtClean="0"/>
              <a:t>, </a:t>
            </a:r>
            <a:r>
              <a:rPr lang="en-US" dirty="0" err="1" smtClean="0"/>
              <a:t>nUnit</a:t>
            </a:r>
            <a:endParaRPr lang="en-US" dirty="0" smtClean="0"/>
          </a:p>
          <a:p>
            <a:pPr lvl="1"/>
            <a:r>
              <a:rPr lang="en-US" dirty="0" smtClean="0">
                <a:solidFill>
                  <a:srgbClr xmlns:mc="http://schemas.openxmlformats.org/markup-compatibility/2006" xmlns:a14="http://schemas.microsoft.com/office/drawing/2010/main" val="FFFF00" mc:Ignorable=""/>
                </a:solidFill>
              </a:rPr>
              <a:t>Database Tests</a:t>
            </a:r>
            <a:r>
              <a:rPr lang="en-US" dirty="0" smtClean="0"/>
              <a:t>: </a:t>
            </a:r>
            <a:r>
              <a:rPr lang="en-US" dirty="0" err="1" smtClean="0"/>
              <a:t>DataDude</a:t>
            </a:r>
            <a:r>
              <a:rPr lang="en-US" dirty="0" smtClean="0"/>
              <a:t>, </a:t>
            </a:r>
            <a:r>
              <a:rPr lang="en-US" dirty="0" err="1" smtClean="0"/>
              <a:t>dbUnit</a:t>
            </a:r>
            <a:r>
              <a:rPr lang="en-US" dirty="0"/>
              <a:t> (</a:t>
            </a:r>
            <a:r>
              <a:rPr lang="en-US" dirty="0">
                <a:hlinkClick r:id=""/>
              </a:rPr>
              <a:t>http://www.dbunit.org</a:t>
            </a:r>
            <a:r>
              <a:rPr lang="en-US" dirty="0" smtClean="0">
                <a:hlinkClick r:id=""/>
              </a:rPr>
              <a:t>/</a:t>
            </a:r>
            <a:r>
              <a:rPr lang="en-US" dirty="0" smtClean="0"/>
              <a:t>), </a:t>
            </a:r>
            <a:r>
              <a:rPr lang="en-US" dirty="0" err="1" smtClean="0"/>
              <a:t>RedGate</a:t>
            </a:r>
            <a:endParaRPr lang="en-US" dirty="0" smtClean="0"/>
          </a:p>
          <a:p>
            <a:pPr lvl="1"/>
            <a:r>
              <a:rPr lang="en-US" dirty="0" smtClean="0">
                <a:solidFill>
                  <a:srgbClr xmlns:mc="http://schemas.openxmlformats.org/markup-compatibility/2006" xmlns:a14="http://schemas.microsoft.com/office/drawing/2010/main" val="FFFF00" mc:Ignorable=""/>
                </a:solidFill>
              </a:rPr>
              <a:t>Build</a:t>
            </a:r>
            <a:r>
              <a:rPr lang="en-US" dirty="0" smtClean="0"/>
              <a:t>: </a:t>
            </a:r>
            <a:r>
              <a:rPr lang="en-US" dirty="0" err="1" smtClean="0"/>
              <a:t>MSBuild</a:t>
            </a:r>
            <a:r>
              <a:rPr lang="en-US" dirty="0" smtClean="0"/>
              <a:t>, ANT, </a:t>
            </a:r>
            <a:r>
              <a:rPr lang="en-US" dirty="0" err="1" smtClean="0"/>
              <a:t>etc</a:t>
            </a:r>
            <a:endParaRPr lang="en-US" dirty="0" smtClean="0"/>
          </a:p>
          <a:p>
            <a:pPr lvl="1"/>
            <a:r>
              <a:rPr lang="en-US" dirty="0" smtClean="0">
                <a:solidFill>
                  <a:srgbClr xmlns:mc="http://schemas.openxmlformats.org/markup-compatibility/2006" xmlns:a14="http://schemas.microsoft.com/office/drawing/2010/main" val="FFFF00" mc:Ignorable=""/>
                </a:solidFill>
              </a:rPr>
              <a:t>Style Enforcement</a:t>
            </a:r>
            <a:r>
              <a:rPr lang="en-US" dirty="0" smtClean="0"/>
              <a:t>: </a:t>
            </a:r>
            <a:r>
              <a:rPr lang="en-US" dirty="0" err="1" smtClean="0"/>
              <a:t>StyleCop</a:t>
            </a:r>
            <a:endParaRPr lang="en-US" dirty="0" smtClean="0"/>
          </a:p>
          <a:p>
            <a:pPr lvl="1"/>
            <a:r>
              <a:rPr lang="en-US" dirty="0" smtClean="0">
                <a:solidFill>
                  <a:srgbClr xmlns:mc="http://schemas.openxmlformats.org/markup-compatibility/2006" xmlns:a14="http://schemas.microsoft.com/office/drawing/2010/main" val="FFFF00" mc:Ignorable=""/>
                </a:solidFill>
              </a:rPr>
              <a:t>Standards Enforcement</a:t>
            </a:r>
            <a:r>
              <a:rPr lang="en-US" dirty="0" smtClean="0"/>
              <a:t>: </a:t>
            </a:r>
            <a:r>
              <a:rPr lang="en-US" dirty="0" err="1" smtClean="0"/>
              <a:t>FXCop</a:t>
            </a:r>
            <a:r>
              <a:rPr lang="en-US" dirty="0" smtClean="0"/>
              <a:t>, </a:t>
            </a:r>
            <a:r>
              <a:rPr lang="en-US" dirty="0" err="1" smtClean="0"/>
              <a:t>etc</a:t>
            </a:r>
            <a:endParaRPr lang="en-US" dirty="0" smtClean="0"/>
          </a:p>
          <a:p>
            <a:pPr lvl="1"/>
            <a:r>
              <a:rPr lang="en-US" dirty="0" smtClean="0">
                <a:solidFill>
                  <a:srgbClr xmlns:mc="http://schemas.openxmlformats.org/markup-compatibility/2006" xmlns:a14="http://schemas.microsoft.com/office/drawing/2010/main" val="FFFF00" mc:Ignorable=""/>
                </a:solidFill>
              </a:rPr>
              <a:t>Bug/Build Reporting</a:t>
            </a:r>
            <a:r>
              <a:rPr lang="en-US" dirty="0" smtClean="0"/>
              <a:t>:</a:t>
            </a:r>
            <a:r>
              <a:rPr lang="en-US" dirty="0" smtClean="0">
                <a:solidFill>
                  <a:srgbClr xmlns:mc="http://schemas.openxmlformats.org/markup-compatibility/2006" xmlns:a14="http://schemas.microsoft.com/office/drawing/2010/main" val="FFFF00" mc:Ignorable=""/>
                </a:solidFill>
              </a:rPr>
              <a:t> </a:t>
            </a:r>
            <a:r>
              <a:rPr lang="en-US" dirty="0" smtClean="0"/>
              <a:t>TFS Project Dashboard</a:t>
            </a:r>
          </a:p>
          <a:p>
            <a:pPr marL="913675" lvl="2" indent="0">
              <a:buNone/>
            </a:pPr>
            <a:r>
              <a:rPr lang="en-US" dirty="0" smtClean="0">
                <a:hlinkClick r:id=""/>
              </a:rPr>
              <a:t>http</a:t>
            </a:r>
            <a:r>
              <a:rPr lang="en-US" dirty="0">
                <a:hlinkClick r:id=""/>
              </a:rPr>
              <a:t>://</a:t>
            </a:r>
            <a:r>
              <a:rPr lang="en-US" dirty="0" smtClean="0">
                <a:hlinkClick r:id=""/>
              </a:rPr>
              <a:t>www.telerik.com/products/tfsmanager-and-tfsdashboard.aspx</a:t>
            </a:r>
            <a:r>
              <a:rPr lang="en-US" dirty="0" smtClean="0"/>
              <a:t> </a:t>
            </a:r>
          </a:p>
          <a:p>
            <a:pPr lvl="2"/>
            <a:endParaRPr lang="en-US" dirty="0" smtClean="0"/>
          </a:p>
          <a:p>
            <a:pPr marL="1298197" lvl="3" indent="0">
              <a:buNone/>
            </a:pPr>
            <a:endParaRPr lang="en-US" dirty="0"/>
          </a:p>
        </p:txBody>
      </p:sp>
    </p:spTree>
    <p:extLst>
      <p:ext uri="{BB962C8B-B14F-4D97-AF65-F5344CB8AC3E}">
        <p14:creationId xmlns:p14="http://schemas.microsoft.com/office/powerpoint/2010/main" val="1736661685"/>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Tools for Construction</a:t>
            </a:r>
            <a:endParaRPr lang="en-US" dirty="0"/>
          </a:p>
        </p:txBody>
      </p:sp>
      <p:sp>
        <p:nvSpPr>
          <p:cNvPr id="3" name="Content Placeholder 2"/>
          <p:cNvSpPr>
            <a:spLocks noGrp="1"/>
          </p:cNvSpPr>
          <p:nvPr>
            <p:ph idx="1"/>
          </p:nvPr>
        </p:nvSpPr>
        <p:spPr>
          <a:xfrm>
            <a:off x="431800" y="1232437"/>
            <a:ext cx="9313333" cy="5092163"/>
          </a:xfrm>
        </p:spPr>
        <p:txBody>
          <a:bodyPr/>
          <a:lstStyle/>
          <a:p>
            <a:r>
              <a:rPr lang="en-US" dirty="0"/>
              <a:t>Pair Programming</a:t>
            </a:r>
          </a:p>
          <a:p>
            <a:pPr lvl="1"/>
            <a:r>
              <a:rPr lang="en-US" dirty="0"/>
              <a:t>COLA: Real time shared editing (Eclipse only) </a:t>
            </a:r>
          </a:p>
          <a:p>
            <a:pPr lvl="2"/>
            <a:r>
              <a:rPr lang="en-US" dirty="0">
                <a:hlinkClick r:id=""/>
              </a:rPr>
              <a:t>http://</a:t>
            </a:r>
            <a:r>
              <a:rPr lang="en-US" dirty="0" smtClean="0">
                <a:hlinkClick r:id=""/>
              </a:rPr>
              <a:t>www.vimeo.com/1195398</a:t>
            </a:r>
            <a:r>
              <a:rPr lang="en-US" dirty="0" smtClean="0"/>
              <a:t> </a:t>
            </a:r>
            <a:endParaRPr lang="en-US" dirty="0"/>
          </a:p>
          <a:p>
            <a:r>
              <a:rPr lang="en-US" dirty="0" smtClean="0"/>
              <a:t>Refactoring/Productivity</a:t>
            </a:r>
            <a:endParaRPr lang="en-US" dirty="0"/>
          </a:p>
          <a:p>
            <a:pPr lvl="1"/>
            <a:r>
              <a:rPr lang="en-US" dirty="0" err="1"/>
              <a:t>CodeRush</a:t>
            </a:r>
            <a:r>
              <a:rPr lang="en-US" dirty="0"/>
              <a:t> (</a:t>
            </a:r>
            <a:r>
              <a:rPr lang="en-US" dirty="0">
                <a:hlinkClick r:id=""/>
              </a:rPr>
              <a:t>www.devexpress.com</a:t>
            </a:r>
            <a:r>
              <a:rPr lang="en-US" dirty="0"/>
              <a:t>), </a:t>
            </a:r>
            <a:r>
              <a:rPr lang="en-US" dirty="0" err="1"/>
              <a:t>Resharper</a:t>
            </a:r>
            <a:r>
              <a:rPr lang="en-US" dirty="0"/>
              <a:t> (</a:t>
            </a:r>
            <a:r>
              <a:rPr lang="en-US" dirty="0">
                <a:hlinkClick r:id="rId3"/>
              </a:rPr>
              <a:t>www.jetbrains.com</a:t>
            </a:r>
            <a:r>
              <a:rPr lang="en-US" dirty="0" smtClean="0"/>
              <a:t>), </a:t>
            </a:r>
            <a:r>
              <a:rPr lang="en-US" dirty="0" err="1" smtClean="0"/>
              <a:t>JustCode</a:t>
            </a:r>
            <a:r>
              <a:rPr lang="en-US" dirty="0" smtClean="0"/>
              <a:t> (</a:t>
            </a:r>
            <a:r>
              <a:rPr lang="en-US" dirty="0" smtClean="0">
                <a:hlinkClick r:id="rId4"/>
              </a:rPr>
              <a:t>www.telerik.com</a:t>
            </a:r>
            <a:r>
              <a:rPr lang="en-US" dirty="0" smtClean="0"/>
              <a:t>)  </a:t>
            </a:r>
            <a:endParaRPr lang="en-US" dirty="0"/>
          </a:p>
          <a:p>
            <a:endParaRPr lang="en-US" dirty="0" smtClean="0"/>
          </a:p>
          <a:p>
            <a:pPr lvl="1"/>
            <a:endParaRPr lang="en-US" dirty="0" smtClean="0"/>
          </a:p>
          <a:p>
            <a:pPr lvl="2"/>
            <a:endParaRPr lang="en-US" dirty="0" smtClean="0"/>
          </a:p>
          <a:p>
            <a:pPr marL="1298197" lvl="3" indent="0">
              <a:buNone/>
            </a:pPr>
            <a:endParaRPr lang="en-US" dirty="0"/>
          </a:p>
        </p:txBody>
      </p:sp>
    </p:spTree>
    <p:extLst>
      <p:ext uri="{BB962C8B-B14F-4D97-AF65-F5344CB8AC3E}">
        <p14:creationId xmlns:p14="http://schemas.microsoft.com/office/powerpoint/2010/main" val="3034802173"/>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Tools for Construction</a:t>
            </a:r>
            <a:endParaRPr lang="en-US" dirty="0"/>
          </a:p>
        </p:txBody>
      </p:sp>
      <p:sp>
        <p:nvSpPr>
          <p:cNvPr id="3" name="Content Placeholder 2"/>
          <p:cNvSpPr>
            <a:spLocks noGrp="1"/>
          </p:cNvSpPr>
          <p:nvPr>
            <p:ph idx="1"/>
          </p:nvPr>
        </p:nvSpPr>
        <p:spPr>
          <a:xfrm>
            <a:off x="431800" y="1066800"/>
            <a:ext cx="9313333" cy="5769272"/>
          </a:xfrm>
        </p:spPr>
        <p:txBody>
          <a:bodyPr/>
          <a:lstStyle/>
          <a:p>
            <a:r>
              <a:rPr lang="en-US" dirty="0" smtClean="0"/>
              <a:t>Test Driven Development: TDD</a:t>
            </a:r>
          </a:p>
          <a:p>
            <a:pPr lvl="1"/>
            <a:r>
              <a:rPr lang="en-US" dirty="0" err="1" smtClean="0"/>
              <a:t>MSTest</a:t>
            </a:r>
            <a:r>
              <a:rPr lang="en-US" dirty="0" smtClean="0"/>
              <a:t>, </a:t>
            </a:r>
            <a:r>
              <a:rPr lang="en-US" dirty="0" err="1" smtClean="0"/>
              <a:t>nUnit</a:t>
            </a:r>
            <a:r>
              <a:rPr lang="en-US" dirty="0"/>
              <a:t> </a:t>
            </a:r>
            <a:r>
              <a:rPr lang="en-US" dirty="0">
                <a:hlinkClick r:id=""/>
              </a:rPr>
              <a:t>http://</a:t>
            </a:r>
            <a:r>
              <a:rPr lang="en-US" dirty="0" smtClean="0">
                <a:hlinkClick r:id=""/>
              </a:rPr>
              <a:t>www.nunit.org</a:t>
            </a:r>
            <a:r>
              <a:rPr lang="en-US" dirty="0" smtClean="0"/>
              <a:t> </a:t>
            </a:r>
          </a:p>
          <a:p>
            <a:r>
              <a:rPr lang="en-US" dirty="0" smtClean="0"/>
              <a:t>Mocking</a:t>
            </a:r>
          </a:p>
          <a:p>
            <a:pPr lvl="1"/>
            <a:r>
              <a:rPr lang="en-US" dirty="0" err="1" smtClean="0"/>
              <a:t>RhinoMocks</a:t>
            </a:r>
            <a:r>
              <a:rPr lang="en-US" dirty="0" smtClean="0"/>
              <a:t> </a:t>
            </a:r>
            <a:r>
              <a:rPr lang="en-US" dirty="0" smtClean="0">
                <a:hlinkClick r:id=""/>
              </a:rPr>
              <a:t>http://www.ayende.com/projects/rhino-mocks.aspx</a:t>
            </a:r>
            <a:endParaRPr lang="en-US" dirty="0" smtClean="0"/>
          </a:p>
          <a:p>
            <a:r>
              <a:rPr lang="en-US" dirty="0" smtClean="0"/>
              <a:t>Dependency Injection/</a:t>
            </a:r>
            <a:r>
              <a:rPr lang="en-US" dirty="0" err="1" smtClean="0"/>
              <a:t>IoC</a:t>
            </a:r>
            <a:endParaRPr lang="en-US" dirty="0" smtClean="0"/>
          </a:p>
          <a:p>
            <a:pPr lvl="1"/>
            <a:r>
              <a:rPr lang="en-US" dirty="0" smtClean="0"/>
              <a:t>Unity </a:t>
            </a:r>
            <a:r>
              <a:rPr lang="en-US" dirty="0" smtClean="0">
                <a:hlinkClick r:id=""/>
              </a:rPr>
              <a:t>http://www.codeplex.com/unity</a:t>
            </a:r>
            <a:r>
              <a:rPr lang="en-US" dirty="0" smtClean="0"/>
              <a:t> </a:t>
            </a:r>
          </a:p>
          <a:p>
            <a:endParaRPr lang="en-US" dirty="0" smtClean="0"/>
          </a:p>
          <a:p>
            <a:pPr lvl="1"/>
            <a:endParaRPr lang="en-US" dirty="0" smtClean="0"/>
          </a:p>
          <a:p>
            <a:pPr lvl="2"/>
            <a:endParaRPr lang="en-US" dirty="0" smtClean="0"/>
          </a:p>
          <a:p>
            <a:pPr marL="1298197" lvl="3" indent="0">
              <a:buNone/>
            </a:pPr>
            <a:endParaRPr lang="en-US" dirty="0"/>
          </a:p>
        </p:txBody>
      </p:sp>
    </p:spTree>
    <p:extLst>
      <p:ext uri="{BB962C8B-B14F-4D97-AF65-F5344CB8AC3E}">
        <p14:creationId xmlns:p14="http://schemas.microsoft.com/office/powerpoint/2010/main" val="139708300"/>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1"/>
          <p:cNvSpPr>
            <a:spLocks noGrp="1" noChangeArrowheads="1"/>
          </p:cNvSpPr>
          <p:nvPr>
            <p:ph type="title"/>
          </p:nvPr>
        </p:nvSpPr>
        <p:spPr/>
        <p:txBody>
          <a:bodyPr/>
          <a:lstStyle/>
          <a:p>
            <a:pPr>
              <a:defRPr/>
            </a:pPr>
            <a:r>
              <a:rPr dirty="0" smtClean="0"/>
              <a:t>Recom</a:t>
            </a:r>
            <a:r>
              <a:rPr lang="en-US" dirty="0" smtClean="0"/>
              <a:t>m</a:t>
            </a:r>
            <a:r>
              <a:rPr dirty="0" smtClean="0"/>
              <a:t>ended Reading </a:t>
            </a:r>
          </a:p>
        </p:txBody>
      </p:sp>
      <p:sp>
        <p:nvSpPr>
          <p:cNvPr id="50179" name="Rectangle 2"/>
          <p:cNvSpPr>
            <a:spLocks noGrp="1" noChangeArrowheads="1"/>
          </p:cNvSpPr>
          <p:nvPr>
            <p:ph idx="1"/>
          </p:nvPr>
        </p:nvSpPr>
        <p:spPr>
          <a:xfrm>
            <a:off x="342900" y="1384300"/>
            <a:ext cx="9461500" cy="5565113"/>
          </a:xfrm>
        </p:spPr>
        <p:txBody>
          <a:bodyPr>
            <a:normAutofit/>
          </a:bodyPr>
          <a:lstStyle/>
          <a:p>
            <a:pPr marL="695319" indent="-392109">
              <a:buNone/>
            </a:pPr>
            <a:r>
              <a:rPr lang="en-US" sz="2600" b="1" dirty="0" smtClean="0"/>
              <a:t>Agile/Scrum:</a:t>
            </a:r>
          </a:p>
          <a:p>
            <a:pPr marL="695319" indent="-392109"/>
            <a:r>
              <a:rPr lang="en-US" sz="2600" i="1" dirty="0" smtClean="0"/>
              <a:t>Agile Project Management</a:t>
            </a:r>
            <a:r>
              <a:rPr lang="en-US" sz="2600" dirty="0" smtClean="0"/>
              <a:t> </a:t>
            </a:r>
            <a:r>
              <a:rPr lang="en-US" sz="2600" i="1" dirty="0" smtClean="0"/>
              <a:t>with Scrum </a:t>
            </a:r>
            <a:r>
              <a:rPr lang="en-US" sz="2600" dirty="0" smtClean="0"/>
              <a:t>by Ken </a:t>
            </a:r>
            <a:r>
              <a:rPr lang="en-US" sz="2600" dirty="0" err="1" smtClean="0"/>
              <a:t>Schwaber</a:t>
            </a:r>
            <a:endParaRPr lang="en-US" sz="2600" dirty="0" smtClean="0"/>
          </a:p>
          <a:p>
            <a:pPr marL="695319" indent="-392109">
              <a:spcBef>
                <a:spcPts val="1300"/>
              </a:spcBef>
            </a:pPr>
            <a:r>
              <a:rPr lang="en-US" sz="2600" i="1" dirty="0" smtClean="0"/>
              <a:t>Agile Software Development with Scrum</a:t>
            </a:r>
            <a:r>
              <a:rPr lang="en-US" sz="2600" dirty="0" smtClean="0"/>
              <a:t> by Ken </a:t>
            </a:r>
            <a:r>
              <a:rPr lang="en-US" sz="2600" dirty="0" err="1" smtClean="0"/>
              <a:t>Schwaber</a:t>
            </a:r>
            <a:r>
              <a:rPr lang="en-US" sz="2600" dirty="0" smtClean="0"/>
              <a:t> and Mike </a:t>
            </a:r>
            <a:r>
              <a:rPr lang="en-US" sz="2600" dirty="0" err="1" smtClean="0"/>
              <a:t>Beedle</a:t>
            </a:r>
            <a:endParaRPr lang="en-US" sz="2600" dirty="0" smtClean="0"/>
          </a:p>
          <a:p>
            <a:pPr marL="695319" indent="-392109">
              <a:spcBef>
                <a:spcPts val="1300"/>
              </a:spcBef>
            </a:pPr>
            <a:r>
              <a:rPr lang="en-US" sz="2600" i="1" dirty="0" smtClean="0"/>
              <a:t>Scrum and The Enterprise</a:t>
            </a:r>
            <a:r>
              <a:rPr lang="en-US" sz="2600" dirty="0" smtClean="0"/>
              <a:t> by Ken </a:t>
            </a:r>
            <a:r>
              <a:rPr lang="en-US" sz="2600" dirty="0" err="1" smtClean="0"/>
              <a:t>Schwaber</a:t>
            </a:r>
            <a:endParaRPr lang="en-US" sz="2600" dirty="0" smtClean="0"/>
          </a:p>
          <a:p>
            <a:pPr marL="303210" indent="0">
              <a:spcBef>
                <a:spcPts val="1300"/>
              </a:spcBef>
              <a:buNone/>
            </a:pPr>
            <a:r>
              <a:rPr lang="en-US" sz="2600" dirty="0" smtClean="0"/>
              <a:t>Estimating:</a:t>
            </a:r>
          </a:p>
          <a:p>
            <a:pPr marL="695325" indent="-392113"/>
            <a:r>
              <a:rPr lang="en-US" sz="2600" i="1" dirty="0"/>
              <a:t>User Stories Applied </a:t>
            </a:r>
            <a:r>
              <a:rPr lang="en-US" sz="2600" dirty="0"/>
              <a:t>by Mike Cohn</a:t>
            </a:r>
          </a:p>
          <a:p>
            <a:pPr marL="695325" indent="-392113">
              <a:spcBef>
                <a:spcPts val="1300"/>
              </a:spcBef>
            </a:pPr>
            <a:r>
              <a:rPr lang="en-US" sz="2600" i="1" dirty="0"/>
              <a:t>Agile Estimating and Planning</a:t>
            </a:r>
            <a:r>
              <a:rPr lang="en-US" sz="2600" dirty="0"/>
              <a:t> by Mike Cohn</a:t>
            </a:r>
          </a:p>
          <a:p>
            <a:pPr marL="303210" indent="0">
              <a:buNone/>
            </a:pPr>
            <a:r>
              <a:rPr lang="en-US" sz="2600" dirty="0" smtClean="0"/>
              <a:t>CI, TDD:</a:t>
            </a:r>
          </a:p>
          <a:p>
            <a:pPr marL="695319" indent="-392109"/>
            <a:r>
              <a:rPr lang="en-US" sz="2600" i="1" dirty="0" smtClean="0"/>
              <a:t>CI </a:t>
            </a:r>
          </a:p>
          <a:p>
            <a:pPr marL="695319" indent="-392109">
              <a:spcBef>
                <a:spcPts val="1300"/>
              </a:spcBef>
            </a:pPr>
            <a:r>
              <a:rPr lang="en-US" sz="2600" i="1" dirty="0" smtClean="0"/>
              <a:t>TDD</a:t>
            </a:r>
            <a:endParaRPr lang="en-US" sz="2600" dirty="0" smtClean="0"/>
          </a:p>
        </p:txBody>
      </p:sp>
    </p:spTree>
  </p:cSld>
  <p:clrMapOvr>
    <a:masterClrMapping/>
  </p:clrMapOvr>
  <p:transition xmlns:p14="http://schemas.microsoft.com/office/powerpoint/2010/main" spd="slow">
    <p:dissolve/>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Agile Manifesto</a:t>
            </a:r>
            <a:endParaRPr lang="en-US" dirty="0"/>
          </a:p>
        </p:txBody>
      </p:sp>
      <p:sp>
        <p:nvSpPr>
          <p:cNvPr id="3" name="Text Placeholder 2"/>
          <p:cNvSpPr>
            <a:spLocks noGrp="1"/>
          </p:cNvSpPr>
          <p:nvPr>
            <p:ph type="body" sz="quarter" idx="10"/>
          </p:nvPr>
        </p:nvSpPr>
        <p:spPr>
          <a:xfrm>
            <a:off x="355600" y="1201087"/>
            <a:ext cx="9313333" cy="2456513"/>
          </a:xfrm>
        </p:spPr>
        <p:txBody>
          <a:bodyPr/>
          <a:lstStyle/>
          <a:p>
            <a:r>
              <a:rPr lang="en-US" sz="2700" dirty="0"/>
              <a:t>Customer satisfaction by rapid, continuous delivery of useful software </a:t>
            </a:r>
          </a:p>
          <a:p>
            <a:r>
              <a:rPr lang="en-US" sz="2700" dirty="0"/>
              <a:t>Working software is delivered frequently (weeks rather than months) </a:t>
            </a:r>
          </a:p>
          <a:p>
            <a:r>
              <a:rPr lang="en-US" sz="2700" dirty="0"/>
              <a:t>Working software is the principal measure of progress </a:t>
            </a:r>
          </a:p>
          <a:p>
            <a:r>
              <a:rPr lang="en-US" sz="2700" dirty="0"/>
              <a:t>Even late changes in requirements are welcomed </a:t>
            </a:r>
          </a:p>
          <a:p>
            <a:r>
              <a:rPr lang="en-US" sz="2700" dirty="0"/>
              <a:t>Close, daily cooperation between business people and developers </a:t>
            </a:r>
          </a:p>
          <a:p>
            <a:r>
              <a:rPr lang="en-US" sz="2700" dirty="0"/>
              <a:t>Face-to-face conversation is the best form of communication </a:t>
            </a:r>
          </a:p>
          <a:p>
            <a:r>
              <a:rPr lang="en-US" sz="2700" dirty="0"/>
              <a:t>Projects are built around motivated individuals, who should be trusted </a:t>
            </a:r>
          </a:p>
          <a:p>
            <a:r>
              <a:rPr lang="en-US" sz="2700" dirty="0"/>
              <a:t>Continuous attention to technical excellence and good design </a:t>
            </a:r>
          </a:p>
          <a:p>
            <a:r>
              <a:rPr lang="en-US" sz="2700" dirty="0"/>
              <a:t>Simplicity </a:t>
            </a:r>
          </a:p>
          <a:p>
            <a:r>
              <a:rPr lang="en-US" sz="2700" dirty="0"/>
              <a:t>Self-organizing teams </a:t>
            </a:r>
          </a:p>
          <a:p>
            <a:r>
              <a:rPr lang="en-US" sz="2700" dirty="0"/>
              <a:t>Regular adaptation to changing circumstances</a:t>
            </a:r>
          </a:p>
          <a:p>
            <a:endParaRPr lang="en-US" sz="2400" dirty="0"/>
          </a:p>
        </p:txBody>
      </p:sp>
    </p:spTree>
    <p:extLst>
      <p:ext uri="{BB962C8B-B14F-4D97-AF65-F5344CB8AC3E}">
        <p14:creationId xmlns:p14="http://schemas.microsoft.com/office/powerpoint/2010/main" val="1088743443"/>
      </p:ext>
    </p:extLst>
  </p:cSld>
  <p:clrMapOvr>
    <a:masterClrMapping/>
  </p:clrMapOvr>
  <p:transition xmlns:p14="http://schemas.microsoft.com/office/powerpoint/2010/main">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423334" y="255765"/>
            <a:ext cx="9313333" cy="1468094"/>
          </a:xfrm>
        </p:spPr>
        <p:txBody>
          <a:bodyPr/>
          <a:lstStyle/>
          <a:p>
            <a:pPr eaLnBrk="1" hangingPunct="1"/>
            <a:r>
              <a:rPr lang="en-US" dirty="0" smtClean="0"/>
              <a:t>Questions? </a:t>
            </a:r>
            <a:br>
              <a:rPr lang="en-US" dirty="0" smtClean="0"/>
            </a:br>
            <a:endParaRPr lang="en-US" dirty="0" smtClean="0"/>
          </a:p>
        </p:txBody>
      </p:sp>
      <p:pic>
        <p:nvPicPr>
          <p:cNvPr id="29699" name="Picture 3" descr="Deer In The Headlights"/>
          <p:cNvPicPr>
            <a:picLocks noGrp="1" noChangeAspect="1" noChangeArrowheads="1"/>
          </p:cNvPicPr>
          <p:nvPr>
            <p:ph idx="1"/>
          </p:nvPr>
        </p:nvPicPr>
        <p:blipFill>
          <a:blip r:embed="rId2" cstate="print"/>
          <a:stretch>
            <a:fillRect/>
          </a:stretch>
        </p:blipFill>
        <p:spPr>
          <a:xfrm>
            <a:off x="1684514" y="2429757"/>
            <a:ext cx="6773333" cy="3725333"/>
          </a:xfrm>
          <a:noFill/>
        </p:spPr>
      </p:pic>
    </p:spTree>
    <p:extLst>
      <p:ext uri="{BB962C8B-B14F-4D97-AF65-F5344CB8AC3E}">
        <p14:creationId xmlns:p14="http://schemas.microsoft.com/office/powerpoint/2010/main" val="334551640"/>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
          <p:cNvSpPr>
            <a:spLocks noGrp="1" noChangeArrowheads="1"/>
          </p:cNvSpPr>
          <p:nvPr>
            <p:ph type="title"/>
          </p:nvPr>
        </p:nvSpPr>
        <p:spPr/>
        <p:txBody>
          <a:bodyPr/>
          <a:lstStyle/>
          <a:p>
            <a:pPr>
              <a:defRPr/>
            </a:pPr>
            <a:r>
              <a:rPr smtClean="0"/>
              <a:t>We’re losing the relay race</a:t>
            </a:r>
          </a:p>
        </p:txBody>
      </p:sp>
      <p:grpSp>
        <p:nvGrpSpPr>
          <p:cNvPr id="17412" name="Group 3"/>
          <p:cNvGrpSpPr>
            <a:grpSpLocks/>
          </p:cNvGrpSpPr>
          <p:nvPr/>
        </p:nvGrpSpPr>
        <p:grpSpPr bwMode="auto">
          <a:xfrm>
            <a:off x="1393825" y="1270000"/>
            <a:ext cx="7800975" cy="4673600"/>
            <a:chOff x="6" y="-272"/>
            <a:chExt cx="4914" cy="2944"/>
          </a:xfrm>
        </p:grpSpPr>
        <p:sp>
          <p:nvSpPr>
            <p:cNvPr id="2" name="AutoShape 4"/>
            <p:cNvSpPr>
              <a:spLocks/>
            </p:cNvSpPr>
            <p:nvPr/>
          </p:nvSpPr>
          <p:spPr bwMode="auto">
            <a:xfrm>
              <a:off x="6" y="-272"/>
              <a:ext cx="4896" cy="2680"/>
            </a:xfrm>
            <a:prstGeom prst="roundRect">
              <a:avLst>
                <a:gd name="adj" fmla="val 7162"/>
              </a:avLst>
            </a:prstGeom>
            <a:blipFill dpi="0" rotWithShape="0">
              <a:blip r:embed="rId3"/>
              <a:srcRect/>
              <a:tile tx="0" ty="0" sx="100000" sy="100000" flip="none" algn="tl"/>
            </a:blipFill>
            <a:ln w="25400">
              <a:solidFill>
                <a:srgbClr xmlns:mc="http://schemas.openxmlformats.org/markup-compatibility/2006" xmlns:a14="http://schemas.microsoft.com/office/drawing/2010/main" val="FFFFFF" mc:Ignorable=""/>
              </a:solidFill>
              <a:round/>
              <a:headEnd/>
              <a:tailEnd/>
            </a:ln>
            <a:effectLst>
              <a:outerShdw dist="63500" dir="2700000" algn="ctr" rotWithShape="0">
                <a:schemeClr val="bg2">
                  <a:alpha val="29999"/>
                </a:schemeClr>
              </a:outerShdw>
            </a:effectLst>
          </p:spPr>
          <p:txBody>
            <a:bodyPr/>
            <a:lstStyle/>
            <a:p>
              <a:pPr>
                <a:defRPr/>
              </a:pPr>
              <a:endParaRPr lang="en-US"/>
            </a:p>
          </p:txBody>
        </p:sp>
        <p:sp>
          <p:nvSpPr>
            <p:cNvPr id="7173" name="Rectangle 5"/>
            <p:cNvSpPr>
              <a:spLocks/>
            </p:cNvSpPr>
            <p:nvPr/>
          </p:nvSpPr>
          <p:spPr bwMode="auto">
            <a:xfrm>
              <a:off x="1936" y="2144"/>
              <a:ext cx="2984" cy="528"/>
            </a:xfrm>
            <a:prstGeom prst="rect">
              <a:avLst/>
            </a:prstGeom>
            <a:ln>
              <a:headEnd/>
              <a:tailEnd/>
            </a:ln>
          </p:spPr>
          <p:style>
            <a:lnRef idx="2">
              <a:schemeClr val="dk1"/>
            </a:lnRef>
            <a:fillRef idx="1">
              <a:schemeClr val="lt1"/>
            </a:fillRef>
            <a:effectRef idx="0">
              <a:schemeClr val="dk1"/>
            </a:effectRef>
            <a:fontRef idx="minor">
              <a:schemeClr val="dk1"/>
            </a:fontRef>
          </p:style>
          <p:txBody>
            <a:bodyPr lIns="0" tIns="0" rIns="0" bIns="0" anchor="ctr"/>
            <a:lstStyle/>
            <a:p>
              <a:pPr marL="165094" algn="l">
                <a:defRPr/>
              </a:pPr>
              <a:r>
                <a:rPr lang="en-US" sz="1700" dirty="0" err="1">
                  <a:solidFill>
                    <a:schemeClr val="bg1"/>
                  </a:solidFill>
                  <a:ea typeface="Gill Sans" pitchFamily="80" charset="0"/>
                  <a:cs typeface="Gill Sans" pitchFamily="80" charset="0"/>
                </a:rPr>
                <a:t>Hirotaka</a:t>
              </a:r>
              <a:r>
                <a:rPr lang="en-US" sz="1700" dirty="0">
                  <a:solidFill>
                    <a:schemeClr val="bg1"/>
                  </a:solidFill>
                  <a:ea typeface="Gill Sans" pitchFamily="80" charset="0"/>
                  <a:cs typeface="Gill Sans" pitchFamily="80" charset="0"/>
                </a:rPr>
                <a:t> Takeuchi and </a:t>
              </a:r>
              <a:r>
                <a:rPr lang="en-US" sz="1700" dirty="0" err="1">
                  <a:solidFill>
                    <a:schemeClr val="bg1"/>
                  </a:solidFill>
                  <a:ea typeface="Gill Sans" pitchFamily="80" charset="0"/>
                  <a:cs typeface="Gill Sans" pitchFamily="80" charset="0"/>
                </a:rPr>
                <a:t>Ikujiro</a:t>
              </a:r>
              <a:r>
                <a:rPr lang="en-US" sz="1700" dirty="0">
                  <a:solidFill>
                    <a:schemeClr val="bg1"/>
                  </a:solidFill>
                  <a:ea typeface="Gill Sans" pitchFamily="80" charset="0"/>
                  <a:cs typeface="Gill Sans" pitchFamily="80" charset="0"/>
                </a:rPr>
                <a:t> </a:t>
              </a:r>
              <a:r>
                <a:rPr lang="en-US" sz="1700" dirty="0" err="1">
                  <a:solidFill>
                    <a:schemeClr val="bg1"/>
                  </a:solidFill>
                  <a:ea typeface="Gill Sans" pitchFamily="80" charset="0"/>
                  <a:cs typeface="Gill Sans" pitchFamily="80" charset="0"/>
                </a:rPr>
                <a:t>Nonaka</a:t>
              </a:r>
              <a:r>
                <a:rPr lang="en-US" sz="1700" dirty="0">
                  <a:solidFill>
                    <a:schemeClr val="bg1"/>
                  </a:solidFill>
                  <a:ea typeface="Gill Sans" pitchFamily="80" charset="0"/>
                  <a:cs typeface="Gill Sans" pitchFamily="80" charset="0"/>
                </a:rPr>
                <a:t>, “</a:t>
              </a:r>
              <a:r>
                <a:rPr lang="en-US" sz="1700" dirty="0" smtClean="0">
                  <a:solidFill>
                    <a:schemeClr val="bg1"/>
                  </a:solidFill>
                  <a:ea typeface="Gill Sans" pitchFamily="80" charset="0"/>
                  <a:cs typeface="Gill Sans" pitchFamily="80" charset="0"/>
                </a:rPr>
                <a:t>The New </a:t>
              </a:r>
              <a:r>
                <a:rPr lang="en-US" sz="1700" dirty="0">
                  <a:solidFill>
                    <a:schemeClr val="bg1"/>
                  </a:solidFill>
                  <a:ea typeface="Gill Sans" pitchFamily="80" charset="0"/>
                  <a:cs typeface="Gill Sans" pitchFamily="80" charset="0"/>
                </a:rPr>
                <a:t>Product Development Game”,  </a:t>
              </a:r>
              <a:r>
                <a:rPr lang="en-US" sz="1700" i="1" dirty="0">
                  <a:solidFill>
                    <a:schemeClr val="bg1"/>
                  </a:solidFill>
                  <a:ea typeface="Gill Sans" pitchFamily="80" charset="0"/>
                  <a:cs typeface="Gill Sans" pitchFamily="80" charset="0"/>
                </a:rPr>
                <a:t>Harvard Business Review</a:t>
              </a:r>
              <a:r>
                <a:rPr lang="en-US" sz="1700" dirty="0">
                  <a:solidFill>
                    <a:schemeClr val="bg1"/>
                  </a:solidFill>
                  <a:ea typeface="Gill Sans" pitchFamily="80" charset="0"/>
                  <a:cs typeface="Gill Sans" pitchFamily="80" charset="0"/>
                </a:rPr>
                <a:t>,</a:t>
              </a:r>
              <a:r>
                <a:rPr lang="en-US" sz="1700" dirty="0">
                  <a:solidFill>
                    <a:schemeClr val="bg1"/>
                  </a:solidFill>
                  <a:effectLst>
                    <a:outerShdw blurRad="38100" dist="38100" dir="2700000" algn="tl">
                      <a:srgbClr xmlns:mc="http://schemas.openxmlformats.org/markup-compatibility/2006" xmlns:a14="http://schemas.microsoft.com/office/drawing/2010/main" val="C0C0C0" mc:Ignorable=""/>
                    </a:outerShdw>
                  </a:effectLst>
                  <a:ea typeface="Gill Sans" pitchFamily="80" charset="0"/>
                  <a:cs typeface="Gill Sans" pitchFamily="80" charset="0"/>
                </a:rPr>
                <a:t> </a:t>
              </a:r>
              <a:r>
                <a:rPr lang="en-US" sz="1700" dirty="0">
                  <a:solidFill>
                    <a:schemeClr val="bg1"/>
                  </a:solidFill>
                  <a:ea typeface="Gill Sans" pitchFamily="80" charset="0"/>
                  <a:cs typeface="Gill Sans" pitchFamily="80" charset="0"/>
                </a:rPr>
                <a:t>January 1986.</a:t>
              </a:r>
            </a:p>
          </p:txBody>
        </p:sp>
        <p:sp>
          <p:nvSpPr>
            <p:cNvPr id="17419" name="Rectangle 10"/>
            <p:cNvSpPr>
              <a:spLocks/>
            </p:cNvSpPr>
            <p:nvPr/>
          </p:nvSpPr>
          <p:spPr bwMode="auto">
            <a:xfrm>
              <a:off x="64" y="40"/>
              <a:ext cx="4488" cy="2275"/>
            </a:xfrm>
            <a:prstGeom prst="rect">
              <a:avLst/>
            </a:prstGeom>
            <a:noFill/>
            <a:ln w="9525">
              <a:noFill/>
              <a:miter lim="800000"/>
              <a:headEnd/>
              <a:tailEnd/>
            </a:ln>
          </p:spPr>
          <p:txBody>
            <a:bodyPr lIns="50800" tIns="50800" rIns="50800" bIns="50800"/>
            <a:lstStyle/>
            <a:p>
              <a:pPr algn="l">
                <a:tabLst>
                  <a:tab pos="1063615" algn="l"/>
                </a:tabLst>
              </a:pPr>
              <a:r>
                <a:rPr lang="en-US" sz="3000" dirty="0">
                  <a:solidFill>
                    <a:srgbClr xmlns:mc="http://schemas.openxmlformats.org/markup-compatibility/2006" xmlns:a14="http://schemas.microsoft.com/office/drawing/2010/main" val="FFFFFF" mc:Ignorable=""/>
                  </a:solidFill>
                </a:rPr>
                <a:t>“The… ‘relay race’ approach to product development…may conflict with the goals of maximum speed and flexibility. Instead a holistic or ‘rugby’ approach—where a team tries to go the distance as a unit, passing the ball back and forth—may better serve today’s competitive </a:t>
              </a:r>
              <a:r>
                <a:rPr lang="en-US" sz="3000" dirty="0" smtClean="0">
                  <a:solidFill>
                    <a:srgbClr xmlns:mc="http://schemas.openxmlformats.org/markup-compatibility/2006" xmlns:a14="http://schemas.microsoft.com/office/drawing/2010/main" val="FFFFFF" mc:Ignorable=""/>
                  </a:solidFill>
                </a:rPr>
                <a:t>requirements</a:t>
              </a:r>
              <a:endParaRPr lang="en-US" sz="3000" dirty="0">
                <a:solidFill>
                  <a:srgbClr xmlns:mc="http://schemas.openxmlformats.org/markup-compatibility/2006" xmlns:a14="http://schemas.microsoft.com/office/drawing/2010/main" val="FFFFFF" mc:Ignorable=""/>
                </a:solidFill>
              </a:endParaRPr>
            </a:p>
          </p:txBody>
        </p:sp>
      </p:grpSp>
    </p:spTree>
  </p:cSld>
  <p:clrMapOvr>
    <a:masterClrMapping/>
  </p:clrMapOvr>
  <p:transition xmlns:p14="http://schemas.microsoft.com/office/powerpoint/2010/main" spd="med">
    <p:wipe/>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Scrum?</a:t>
            </a:r>
            <a:endParaRPr lang="en-US" dirty="0"/>
          </a:p>
        </p:txBody>
      </p:sp>
      <p:sp>
        <p:nvSpPr>
          <p:cNvPr id="3" name="Content Placeholder 2"/>
          <p:cNvSpPr>
            <a:spLocks noGrp="1"/>
          </p:cNvSpPr>
          <p:nvPr>
            <p:ph idx="1"/>
          </p:nvPr>
        </p:nvSpPr>
        <p:spPr/>
        <p:txBody>
          <a:bodyPr/>
          <a:lstStyle/>
          <a:p>
            <a:r>
              <a:rPr lang="en-US" dirty="0"/>
              <a:t>Scrum is an agile process that allows us to focus on delivering the highest business value in the shortest time. </a:t>
            </a:r>
          </a:p>
          <a:p>
            <a:r>
              <a:rPr lang="en-US" dirty="0"/>
              <a:t>Stresses communication</a:t>
            </a:r>
          </a:p>
          <a:p>
            <a:r>
              <a:rPr lang="en-US" dirty="0"/>
              <a:t>It allows us to rapidly and repeatedly inspect actual working software (every two weeks to one month).</a:t>
            </a:r>
          </a:p>
          <a:p>
            <a:r>
              <a:rPr lang="en-US" dirty="0"/>
              <a:t>The business sets the priorities. </a:t>
            </a:r>
          </a:p>
          <a:p>
            <a:r>
              <a:rPr lang="en-US" dirty="0"/>
              <a:t>Teams self-organize to determine the best way to deliver the highest priority features. </a:t>
            </a:r>
          </a:p>
          <a:p>
            <a:endParaRPr lang="en-US" dirty="0"/>
          </a:p>
        </p:txBody>
      </p:sp>
    </p:spTree>
    <p:extLst>
      <p:ext uri="{BB962C8B-B14F-4D97-AF65-F5344CB8AC3E}">
        <p14:creationId xmlns:p14="http://schemas.microsoft.com/office/powerpoint/2010/main" val="1276189559"/>
      </p:ext>
    </p:extLst>
  </p:cSld>
  <p:clrMapOvr>
    <a:masterClrMapping/>
  </p:clrMapOvr>
  <p:transition xmlns:p14="http://schemas.microsoft.com/office/powerpoint/2010/mai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1"/>
          <p:cNvSpPr>
            <a:spLocks noGrp="1" noChangeArrowheads="1"/>
          </p:cNvSpPr>
          <p:nvPr>
            <p:ph type="title"/>
          </p:nvPr>
        </p:nvSpPr>
        <p:spPr/>
        <p:txBody>
          <a:bodyPr/>
          <a:lstStyle/>
          <a:p>
            <a:pPr>
              <a:defRPr/>
            </a:pPr>
            <a:r>
              <a:rPr smtClean="0"/>
              <a:t>Characteristics</a:t>
            </a:r>
          </a:p>
        </p:txBody>
      </p:sp>
      <p:sp>
        <p:nvSpPr>
          <p:cNvPr id="22531" name="Rectangle 2"/>
          <p:cNvSpPr>
            <a:spLocks noGrp="1" noChangeArrowheads="1"/>
          </p:cNvSpPr>
          <p:nvPr>
            <p:ph idx="1"/>
          </p:nvPr>
        </p:nvSpPr>
        <p:spPr>
          <a:xfrm>
            <a:off x="409575" y="1497013"/>
            <a:ext cx="9312276" cy="6155018"/>
          </a:xfrm>
        </p:spPr>
        <p:txBody>
          <a:bodyPr/>
          <a:lstStyle/>
          <a:p>
            <a:pPr marL="695319" indent="-392109"/>
            <a:r>
              <a:rPr lang="en-US" sz="3300" dirty="0" smtClean="0"/>
              <a:t>Self-organizing teams</a:t>
            </a:r>
          </a:p>
          <a:p>
            <a:pPr marL="695319" indent="-392109">
              <a:spcBef>
                <a:spcPts val="1300"/>
              </a:spcBef>
            </a:pPr>
            <a:r>
              <a:rPr lang="en-US" sz="3300" dirty="0" smtClean="0"/>
              <a:t>Product progresses in a series of month-long “sprints”</a:t>
            </a:r>
          </a:p>
          <a:p>
            <a:pPr marL="695319" indent="-392109">
              <a:spcBef>
                <a:spcPts val="1300"/>
              </a:spcBef>
            </a:pPr>
            <a:r>
              <a:rPr lang="en-US" sz="3300" dirty="0" smtClean="0"/>
              <a:t>Requirements are captured as items in a list of “product backlog”</a:t>
            </a:r>
          </a:p>
          <a:p>
            <a:pPr marL="695319" indent="-392109">
              <a:spcBef>
                <a:spcPts val="1300"/>
              </a:spcBef>
            </a:pPr>
            <a:r>
              <a:rPr lang="en-US" sz="3300" dirty="0" smtClean="0"/>
              <a:t>No specific engineering practices prescribed</a:t>
            </a:r>
          </a:p>
          <a:p>
            <a:pPr marL="695319" indent="-392109">
              <a:spcBef>
                <a:spcPts val="1300"/>
              </a:spcBef>
            </a:pPr>
            <a:r>
              <a:rPr lang="en-US" sz="3300" dirty="0" smtClean="0"/>
              <a:t>Uses generative rules to create an agile environment for delivering projects</a:t>
            </a:r>
          </a:p>
          <a:p>
            <a:pPr marL="695319" indent="-392109">
              <a:spcBef>
                <a:spcPts val="1300"/>
              </a:spcBef>
            </a:pPr>
            <a:endParaRPr lang="en-US" dirty="0" smtClean="0"/>
          </a:p>
        </p:txBody>
      </p:sp>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theme/theme1.xml><?xml version="1.0" encoding="utf-8"?>
<a:theme xmlns:a="http://schemas.openxmlformats.org/drawingml/2006/main" name="TechEd2007_template">
  <a:themeElements>
    <a:clrScheme name="Custom 1">
      <a:dk1>
        <a:srgbClr xmlns:mc="http://schemas.openxmlformats.org/markup-compatibility/2006" xmlns:a14="http://schemas.microsoft.com/office/drawing/2010/main" val="000000" mc:Ignorable=""/>
      </a:dk1>
      <a:lt1>
        <a:srgbClr xmlns:mc="http://schemas.openxmlformats.org/markup-compatibility/2006" xmlns:a14="http://schemas.microsoft.com/office/drawing/2010/main" val="FFFFFF" mc:Ignorable=""/>
      </a:lt1>
      <a:dk2>
        <a:srgbClr xmlns:mc="http://schemas.openxmlformats.org/markup-compatibility/2006" xmlns:a14="http://schemas.microsoft.com/office/drawing/2010/main" val="02024A" mc:Ignorable=""/>
      </a:dk2>
      <a:lt2>
        <a:srgbClr xmlns:mc="http://schemas.openxmlformats.org/markup-compatibility/2006" xmlns:a14="http://schemas.microsoft.com/office/drawing/2010/main" val="FFFFCC" mc:Ignorable=""/>
      </a:lt2>
      <a:accent1>
        <a:srgbClr xmlns:mc="http://schemas.openxmlformats.org/markup-compatibility/2006" xmlns:a14="http://schemas.microsoft.com/office/drawing/2010/main" val="BA5B20" mc:Ignorable=""/>
      </a:accent1>
      <a:accent2>
        <a:srgbClr xmlns:mc="http://schemas.openxmlformats.org/markup-compatibility/2006" xmlns:a14="http://schemas.microsoft.com/office/drawing/2010/main" val="7DCC2E" mc:Ignorable=""/>
      </a:accent2>
      <a:accent3>
        <a:srgbClr xmlns:mc="http://schemas.openxmlformats.org/markup-compatibility/2006" xmlns:a14="http://schemas.microsoft.com/office/drawing/2010/main" val="F3EB4F" mc:Ignorable=""/>
      </a:accent3>
      <a:accent4>
        <a:srgbClr xmlns:mc="http://schemas.openxmlformats.org/markup-compatibility/2006" xmlns:a14="http://schemas.microsoft.com/office/drawing/2010/main" val="FF9929" mc:Ignorable=""/>
      </a:accent4>
      <a:accent5>
        <a:srgbClr xmlns:mc="http://schemas.openxmlformats.org/markup-compatibility/2006" xmlns:a14="http://schemas.microsoft.com/office/drawing/2010/main" val="267182" mc:Ignorable=""/>
      </a:accent5>
      <a:accent6>
        <a:srgbClr xmlns:mc="http://schemas.openxmlformats.org/markup-compatibility/2006" xmlns:a14="http://schemas.microsoft.com/office/drawing/2010/main" val="7030A0" mc:Ignorable=""/>
      </a:accent6>
      <a:hlink>
        <a:srgbClr xmlns:mc="http://schemas.openxmlformats.org/markup-compatibility/2006" xmlns:a14="http://schemas.microsoft.com/office/drawing/2010/main" val="BABAFC" mc:Ignorable=""/>
      </a:hlink>
      <a:folHlink>
        <a:srgbClr xmlns:mc="http://schemas.openxmlformats.org/markup-compatibility/2006" xmlns:a14="http://schemas.microsoft.com/office/drawing/2010/main" val="BABAFC" mc:Ignorable=""/>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xmlns:mc="http://schemas.openxmlformats.org/markup-compatibility/2006" xmlns:a14="http://schemas.microsoft.com/office/drawing/2010/main" val="000000" mc:Ignorable="">
                <a:alpha val="38000"/>
              </a:srgbClr>
            </a:outerShdw>
          </a:effectLst>
        </a:effectStyle>
        <a:effectStyle>
          <a:effectLst>
            <a:outerShdw blurRad="39000" dist="25400" dir="5400000" rotWithShape="0">
              <a:srgbClr xmlns:mc="http://schemas.openxmlformats.org/markup-compatibility/2006" xmlns:a14="http://schemas.microsoft.com/office/drawing/2010/main" val="000000" mc:Ignorable="">
                <a:alpha val="38000"/>
              </a:srgbClr>
            </a:outerShdw>
          </a:effectLst>
        </a:effectStyle>
        <a:effectStyle>
          <a:effectLst>
            <a:outerShdw blurRad="39000" dist="25400" dir="5400000" rotWithShape="0">
              <a:srgbClr xmlns:mc="http://schemas.openxmlformats.org/markup-compatibility/2006" xmlns:a14="http://schemas.microsoft.com/office/drawing/2010/main" val="000000" mc:Ignorable="">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blackGray">
        <a:gradFill flip="none" rotWithShape="1">
          <a:gsLst>
            <a:gs pos="0">
              <a:schemeClr val="accent1">
                <a:tint val="66000"/>
                <a:satMod val="160000"/>
                <a:alpha val="70000"/>
              </a:schemeClr>
            </a:gs>
            <a:gs pos="100000">
              <a:schemeClr val="accent1">
                <a:alpha val="70000"/>
              </a:schemeClr>
            </a:gs>
          </a:gsLst>
          <a:lin ang="5400000" scaled="1"/>
          <a:tileRect/>
        </a:gradFill>
        <a:ln>
          <a:noFill/>
          <a:headEnd type="none" w="med" len="med"/>
          <a:tailEnd type="none" w="med" len="med"/>
        </a:ln>
        <a:effectLst/>
        <a:scene3d>
          <a:camera prst="orthographicFront">
            <a:rot lat="0" lon="0" rev="0"/>
          </a:camera>
          <a:lightRig rig="contrasting" dir="t">
            <a:rot lat="0" lon="0" rev="7800000"/>
          </a:lightRig>
        </a:scene3d>
        <a:sp3d>
          <a:bevelT w="139700" h="139700"/>
        </a:sp3d>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xmlns:mc="http://schemas.openxmlformats.org/markup-compatibility/2006" xmlns:a14="http://schemas.microsoft.com/office/drawing/2010/main" val="000000" mc:Ignorable="">
                  <a:alpha val="43137"/>
                </a:srgbClr>
              </a:outerShdw>
            </a:effectLst>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TechEd2008_Dev_4-3 (2)">
  <a:themeElements>
    <a:clrScheme name="TechEd 2008 Developer">
      <a:dk1>
        <a:srgbClr xmlns:mc="http://schemas.openxmlformats.org/markup-compatibility/2006" xmlns:a14="http://schemas.microsoft.com/office/drawing/2010/main" val="000000" mc:Ignorable=""/>
      </a:dk1>
      <a:lt1>
        <a:srgbClr xmlns:mc="http://schemas.openxmlformats.org/markup-compatibility/2006" xmlns:a14="http://schemas.microsoft.com/office/drawing/2010/main" val="FFFFFF" mc:Ignorable=""/>
      </a:lt1>
      <a:dk2>
        <a:srgbClr xmlns:mc="http://schemas.openxmlformats.org/markup-compatibility/2006" xmlns:a14="http://schemas.microsoft.com/office/drawing/2010/main" val="5F5F5F" mc:Ignorable=""/>
      </a:dk2>
      <a:lt2>
        <a:srgbClr xmlns:mc="http://schemas.openxmlformats.org/markup-compatibility/2006" xmlns:a14="http://schemas.microsoft.com/office/drawing/2010/main" val="F2803A" mc:Ignorable=""/>
      </a:lt2>
      <a:accent1>
        <a:srgbClr xmlns:mc="http://schemas.openxmlformats.org/markup-compatibility/2006" xmlns:a14="http://schemas.microsoft.com/office/drawing/2010/main" val="FFC000" mc:Ignorable=""/>
      </a:accent1>
      <a:accent2>
        <a:srgbClr xmlns:mc="http://schemas.openxmlformats.org/markup-compatibility/2006" xmlns:a14="http://schemas.microsoft.com/office/drawing/2010/main" val="2DB557" mc:Ignorable=""/>
      </a:accent2>
      <a:accent3>
        <a:srgbClr xmlns:mc="http://schemas.openxmlformats.org/markup-compatibility/2006" xmlns:a14="http://schemas.microsoft.com/office/drawing/2010/main" val="DF8045" mc:Ignorable=""/>
      </a:accent3>
      <a:accent4>
        <a:srgbClr xmlns:mc="http://schemas.openxmlformats.org/markup-compatibility/2006" xmlns:a14="http://schemas.microsoft.com/office/drawing/2010/main" val="2A86DA" mc:Ignorable=""/>
      </a:accent4>
      <a:accent5>
        <a:srgbClr xmlns:mc="http://schemas.openxmlformats.org/markup-compatibility/2006" xmlns:a14="http://schemas.microsoft.com/office/drawing/2010/main" val="FF9929" mc:Ignorable=""/>
      </a:accent5>
      <a:accent6>
        <a:srgbClr xmlns:mc="http://schemas.openxmlformats.org/markup-compatibility/2006" xmlns:a14="http://schemas.microsoft.com/office/drawing/2010/main" val="808080" mc:Ignorable=""/>
      </a:accent6>
      <a:hlink>
        <a:srgbClr xmlns:mc="http://schemas.openxmlformats.org/markup-compatibility/2006" xmlns:a14="http://schemas.microsoft.com/office/drawing/2010/main" val="F9B883" mc:Ignorable=""/>
      </a:hlink>
      <a:folHlink>
        <a:srgbClr xmlns:mc="http://schemas.openxmlformats.org/markup-compatibility/2006" xmlns:a14="http://schemas.microsoft.com/office/drawing/2010/main" val="F0ED7B" mc:Ignorable=""/>
      </a:folHlink>
    </a:clrScheme>
    <a:fontScheme name="Custom 2">
      <a:majorFont>
        <a:latin typeface="Calibri"/>
        <a:ea typeface=""/>
        <a:cs typeface=""/>
      </a:majorFont>
      <a:minorFont>
        <a:latin typeface="Calibri"/>
        <a:ea typeface=""/>
        <a:cs typeface=""/>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xmlns:mc="http://schemas.openxmlformats.org/markup-compatibility/2006" xmlns:a14="http://schemas.microsoft.com/office/drawing/2010/main" val="000000" mc:Ignorable="">
                <a:alpha val="35000"/>
              </a:srgbClr>
            </a:outerShdw>
          </a:effectLst>
        </a:effectStyle>
        <a:effectStyle>
          <a:effectLst>
            <a:outerShdw blurRad="50800" dist="38100" dir="5400000" rotWithShape="0">
              <a:srgbClr xmlns:mc="http://schemas.openxmlformats.org/markup-compatibility/2006" xmlns:a14="http://schemas.microsoft.com/office/drawing/2010/main" val="000000" mc:Ignorable="">
                <a:alpha val="35000"/>
              </a:srgbClr>
            </a:outerShdw>
          </a:effectLst>
        </a:effectStyle>
        <a:effectStyle>
          <a:effectLst>
            <a:outerShdw blurRad="63500" dist="38100" dir="5400000" rotWithShape="0">
              <a:srgbClr xmlns:mc="http://schemas.openxmlformats.org/markup-compatibility/2006" xmlns:a14="http://schemas.microsoft.com/office/drawing/2010/main" val="000000" mc:Ignorable="">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000" dirty="0" smtClean="0">
            <a:solidFill>
              <a:srgbClr xmlns:mc="http://schemas.openxmlformats.org/markup-compatibility/2006" xmlns:a14="http://schemas.microsoft.com/office/drawing/2010/main" val="FFFFFF" mc:Ignorable=""/>
            </a:solidFill>
            <a:effectLst>
              <a:outerShdw blurRad="38100" dist="38100" dir="2700000" algn="tl">
                <a:srgbClr xmlns:mc="http://schemas.openxmlformats.org/markup-compatibility/2006" xmlns:a14="http://schemas.microsoft.com/office/drawing/2010/main" val="000000" mc:Ignorable="">
                  <a:alpha val="43137"/>
                </a:srgbClr>
              </a:outerShdw>
            </a:effectLst>
            <a:latin typeface="Calibri" pitchFamily="34" charset="0"/>
          </a:defRPr>
        </a:defPPr>
      </a:lstStyle>
      <a:style>
        <a:lnRef idx="0">
          <a:schemeClr val="accent4"/>
        </a:lnRef>
        <a:fillRef idx="3">
          <a:schemeClr val="accent4"/>
        </a:fillRef>
        <a:effectRef idx="3">
          <a:schemeClr val="accent4"/>
        </a:effectRef>
        <a:fontRef idx="minor">
          <a:schemeClr val="lt1"/>
        </a:fontRef>
      </a:style>
    </a:spDef>
  </a:objectDefaults>
  <a:extraClrSchemeLst/>
</a:theme>
</file>

<file path=ppt/theme/theme3.xml><?xml version="1.0" encoding="utf-8"?>
<a:theme xmlns:a="http://schemas.openxmlformats.org/drawingml/2006/main" name="TechEd_Europe">
  <a:themeElements>
    <a:clrScheme name="Custom 26">
      <a:dk1>
        <a:srgbClr xmlns:mc="http://schemas.openxmlformats.org/markup-compatibility/2006" xmlns:a14="http://schemas.microsoft.com/office/drawing/2010/main" val="000000" mc:Ignorable=""/>
      </a:dk1>
      <a:lt1>
        <a:srgbClr xmlns:mc="http://schemas.openxmlformats.org/markup-compatibility/2006" xmlns:a14="http://schemas.microsoft.com/office/drawing/2010/main" val="FFFFFF" mc:Ignorable=""/>
      </a:lt1>
      <a:dk2>
        <a:srgbClr xmlns:mc="http://schemas.openxmlformats.org/markup-compatibility/2006" xmlns:a14="http://schemas.microsoft.com/office/drawing/2010/main" val="CCFFCC" mc:Ignorable=""/>
      </a:dk2>
      <a:lt2>
        <a:srgbClr xmlns:mc="http://schemas.openxmlformats.org/markup-compatibility/2006" xmlns:a14="http://schemas.microsoft.com/office/drawing/2010/main" val="CCCCCC" mc:Ignorable=""/>
      </a:lt2>
      <a:accent1>
        <a:srgbClr xmlns:mc="http://schemas.openxmlformats.org/markup-compatibility/2006" xmlns:a14="http://schemas.microsoft.com/office/drawing/2010/main" val="99CC99" mc:Ignorable=""/>
      </a:accent1>
      <a:accent2>
        <a:srgbClr xmlns:mc="http://schemas.openxmlformats.org/markup-compatibility/2006" xmlns:a14="http://schemas.microsoft.com/office/drawing/2010/main" val="00994B" mc:Ignorable=""/>
      </a:accent2>
      <a:accent3>
        <a:srgbClr xmlns:mc="http://schemas.openxmlformats.org/markup-compatibility/2006" xmlns:a14="http://schemas.microsoft.com/office/drawing/2010/main" val="1E78B9" mc:Ignorable=""/>
      </a:accent3>
      <a:accent4>
        <a:srgbClr xmlns:mc="http://schemas.openxmlformats.org/markup-compatibility/2006" xmlns:a14="http://schemas.microsoft.com/office/drawing/2010/main" val="F5821E" mc:Ignorable=""/>
      </a:accent4>
      <a:accent5>
        <a:srgbClr xmlns:mc="http://schemas.openxmlformats.org/markup-compatibility/2006" xmlns:a14="http://schemas.microsoft.com/office/drawing/2010/main" val="FFFF11" mc:Ignorable=""/>
      </a:accent5>
      <a:accent6>
        <a:srgbClr xmlns:mc="http://schemas.openxmlformats.org/markup-compatibility/2006" xmlns:a14="http://schemas.microsoft.com/office/drawing/2010/main" val="D90026" mc:Ignorable=""/>
      </a:accent6>
      <a:hlink>
        <a:srgbClr xmlns:mc="http://schemas.openxmlformats.org/markup-compatibility/2006" xmlns:a14="http://schemas.microsoft.com/office/drawing/2010/main" val="F3EB4F" mc:Ignorable=""/>
      </a:hlink>
      <a:folHlink>
        <a:srgbClr xmlns:mc="http://schemas.openxmlformats.org/markup-compatibility/2006" xmlns:a14="http://schemas.microsoft.com/office/drawing/2010/main" val="681888" mc:Ignorabl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xmlns:mc="http://schemas.openxmlformats.org/markup-compatibility/2006" xmlns:a14="http://schemas.microsoft.com/office/drawing/2010/main" val="000000" mc:Ignorable="">
                <a:alpha val="35000"/>
              </a:srgbClr>
            </a:outerShdw>
          </a:effectLst>
        </a:effectStyle>
        <a:effectStyle>
          <a:effectLst>
            <a:outerShdw blurRad="50800" dist="38100" dir="5400000" rotWithShape="0">
              <a:srgbClr xmlns:mc="http://schemas.openxmlformats.org/markup-compatibility/2006" xmlns:a14="http://schemas.microsoft.com/office/drawing/2010/main" val="000000" mc:Ignorable="">
                <a:alpha val="35000"/>
              </a:srgbClr>
            </a:outerShdw>
          </a:effectLst>
        </a:effectStyle>
        <a:effectStyle>
          <a:effectLst>
            <a:outerShdw blurRad="63500" dist="38100" dir="5400000" rotWithShape="0">
              <a:srgbClr xmlns:mc="http://schemas.openxmlformats.org/markup-compatibility/2006" xmlns:a14="http://schemas.microsoft.com/office/drawing/2010/main" val="000000" mc:Ignorable="">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smtClean="0">
            <a:solidFill>
              <a:srgbClr xmlns:mc="http://schemas.openxmlformats.org/markup-compatibility/2006" xmlns:a14="http://schemas.microsoft.com/office/drawing/2010/main" val="FFFFFF" mc:Ignorable=""/>
            </a:solidFill>
            <a:effectLst>
              <a:outerShdw blurRad="38100" dist="38100" dir="2700000" algn="tl">
                <a:srgbClr xmlns:mc="http://schemas.openxmlformats.org/markup-compatibility/2006" xmlns:a14="http://schemas.microsoft.com/office/drawing/2010/main" val="000000" mc:Ignorable="">
                  <a:alpha val="43137"/>
                </a:srgbClr>
              </a:outerShdw>
            </a:effectLst>
            <a:latin typeface="Calibri"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4.xml><?xml version="1.0" encoding="utf-8"?>
<a:theme xmlns:a="http://schemas.openxmlformats.org/drawingml/2006/main" name="Office Theme">
  <a:themeElements>
    <a:clrScheme name="">
      <a:dk1>
        <a:srgbClr xmlns:mc="http://schemas.openxmlformats.org/markup-compatibility/2006" xmlns:a14="http://schemas.microsoft.com/office/drawing/2010/main" val="000000" mc:Ignorable=""/>
      </a:dk1>
      <a:lt1>
        <a:srgbClr xmlns:mc="http://schemas.openxmlformats.org/markup-compatibility/2006" xmlns:a14="http://schemas.microsoft.com/office/drawing/2010/main" val="FFFFFF" mc:Ignorable=""/>
      </a:lt1>
      <a:dk2>
        <a:srgbClr xmlns:mc="http://schemas.openxmlformats.org/markup-compatibility/2006" xmlns:a14="http://schemas.microsoft.com/office/drawing/2010/main" val="000000" mc:Ignorable=""/>
      </a:dk2>
      <a:lt2>
        <a:srgbClr xmlns:mc="http://schemas.openxmlformats.org/markup-compatibility/2006" xmlns:a14="http://schemas.microsoft.com/office/drawing/2010/main" val="808080" mc:Ignorable=""/>
      </a:lt2>
      <a:accent1>
        <a:srgbClr xmlns:mc="http://schemas.openxmlformats.org/markup-compatibility/2006" xmlns:a14="http://schemas.microsoft.com/office/drawing/2010/main" val="BBE0E3" mc:Ignorable=""/>
      </a:accent1>
      <a:accent2>
        <a:srgbClr xmlns:mc="http://schemas.openxmlformats.org/markup-compatibility/2006" xmlns:a14="http://schemas.microsoft.com/office/drawing/2010/main" val="333399" mc:Ignorable=""/>
      </a:accent2>
      <a:accent3>
        <a:srgbClr xmlns:mc="http://schemas.openxmlformats.org/markup-compatibility/2006" xmlns:a14="http://schemas.microsoft.com/office/drawing/2010/main" val="FFFFFF" mc:Ignorable=""/>
      </a:accent3>
      <a:accent4>
        <a:srgbClr xmlns:mc="http://schemas.openxmlformats.org/markup-compatibility/2006" xmlns:a14="http://schemas.microsoft.com/office/drawing/2010/main" val="000000" mc:Ignorable=""/>
      </a:accent4>
      <a:accent5>
        <a:srgbClr xmlns:mc="http://schemas.openxmlformats.org/markup-compatibility/2006" xmlns:a14="http://schemas.microsoft.com/office/drawing/2010/main" val="DAEDEF" mc:Ignorable=""/>
      </a:accent5>
      <a:accent6>
        <a:srgbClr xmlns:mc="http://schemas.openxmlformats.org/markup-compatibility/2006" xmlns:a14="http://schemas.microsoft.com/office/drawing/2010/main" val="2D2D8A" mc:Ignorable=""/>
      </a:accent6>
      <a:hlink>
        <a:srgbClr xmlns:mc="http://schemas.openxmlformats.org/markup-compatibility/2006" xmlns:a14="http://schemas.microsoft.com/office/drawing/2010/main" val="009999" mc:Ignorable=""/>
      </a:hlink>
      <a:folHlink>
        <a:srgbClr xmlns:mc="http://schemas.openxmlformats.org/markup-compatibility/2006" xmlns:a14="http://schemas.microsoft.com/office/drawing/2010/main" val="99CC00" mc:Ignorabl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xmlns:mc="http://schemas.openxmlformats.org/markup-compatibility/2006" xmlns:a14="http://schemas.microsoft.com/office/drawing/2010/main" val="000000" mc:Ignorable="">
                <a:alpha val="38000"/>
              </a:srgbClr>
            </a:outerShdw>
          </a:effectLst>
        </a:effectStyle>
        <a:effectStyle>
          <a:effectLst>
            <a:outerShdw blurRad="40000" dist="23000" dir="5400000" rotWithShape="0">
              <a:srgbClr xmlns:mc="http://schemas.openxmlformats.org/markup-compatibility/2006" xmlns:a14="http://schemas.microsoft.com/office/drawing/2010/main" val="000000" mc:Ignorable="">
                <a:alpha val="35000"/>
              </a:srgbClr>
            </a:outerShdw>
          </a:effectLst>
        </a:effectStyle>
        <a:effectStyle>
          <a:effectLst>
            <a:outerShdw blurRad="40000" dist="23000" dir="5400000" rotWithShape="0">
              <a:srgbClr xmlns:mc="http://schemas.openxmlformats.org/markup-compatibility/2006" xmlns:a14="http://schemas.microsoft.com/office/drawing/2010/main" val="000000" mc:Ignorable="">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outs:outSpaceData xmlns:outs="http://schemas.microsoft.com/office/2009/outspace/metadata">
  <outs:relatedDates>
    <outs:relatedDate>
      <outs:type>3</outs:type>
      <outs:displayName>Last Modified</outs:displayName>
      <outs:dateTime>2008-11-10T16:05:57Z</outs:dateTime>
      <outs:isPinned>true</outs:isPinned>
    </outs:relatedDate>
    <outs:relatedDate>
      <outs:type>2</outs:type>
      <outs:displayName>Created</outs:displayName>
      <outs:dateTime/>
      <outs:isPinned>true</outs:isPinned>
    </outs:relatedDate>
    <outs:relatedDate>
      <outs:type>4</outs:type>
      <outs:displayName>Last Printed</outs:displayName>
      <outs:dateTime/>
      <outs:isPinned>true</outs:isPinned>
    </outs:relatedDate>
  </outs:relatedDates>
  <outs:relatedDocuments>
    <outs:relatedDocument>
      <outs:type>2</outs:type>
      <outs:displayName>Other documents in current folder</outs:displayName>
      <outs:uri/>
      <outs:isPinned>true</outs:isPinned>
    </outs:relatedDocument>
  </outs:relatedDocuments>
  <outs:relatedPeople>
    <outs:relatedPeopleItem>
      <outs:category>Author</outs:category>
      <outs:people>
        <outs:relatedPerson>
          <outs:displayName>Stephen Forte</outs:displayName>
          <outs:accountName/>
        </outs:relatedPerson>
      </outs:people>
      <outs:source>0</outs:source>
      <outs:isPinned>true</outs:isPinned>
    </outs:relatedPeopleItem>
    <outs:relatedPeopleItem>
      <outs:category>Last modified by</outs:category>
      <outs:people>
        <outs:relatedPerson>
          <outs:displayName>Stephen Forte</outs:displayName>
          <outs:accountName/>
        </outs:relatedPerson>
      </outs:people>
      <outs:source>0</outs:source>
      <outs:isPinned>true</outs:isPinned>
    </outs:relatedPeopleItem>
    <outs:relatedPeopleItem>
      <outs:category>Manager</outs:category>
      <outs:people/>
      <outs:source>0</outs:source>
      <outs:isPinned>false</outs:isPinned>
    </outs:relatedPeopleItem>
  </outs:relatedPeople>
  <propertyMetadataList xmlns="http://schemas.microsoft.com/office/2009/outspace/metadata">
    <propertyMetadata>
      <type>0</type>
      <propertyId>2228224</propertyId>
      <propertyName/>
      <isPinned>true</isPinned>
    </propertyMetadata>
    <propertyMetadata>
      <type>0</type>
      <propertyId>1114115</propertyId>
      <propertyName/>
      <isPinned>true</isPinned>
    </propertyMetadata>
    <propertyMetadata>
      <type>0</type>
      <propertyId>1114117</propertyId>
      <propertyName/>
      <isPinned>true</isPinned>
    </propertyMetadata>
    <propertyMetadata>
      <type>0</type>
      <propertyId>589825</propertyId>
      <propertyName/>
      <isPinned>false</isPinned>
    </propertyMetadata>
    <propertyMetadata>
      <type>0</type>
      <propertyId>1114116</propertyId>
      <propertyName/>
      <isPinned>false</isPinned>
    </propertyMetadata>
    <propertyMetadata>
      <type>0</type>
      <propertyId>14</propertyId>
      <propertyName/>
      <isPinned>true</isPinned>
    </propertyMetadata>
    <propertyMetadata>
      <type>0</type>
      <propertyId>8</propertyId>
      <propertyName/>
      <isPinned>true</isPinned>
    </propertyMetadata>
    <propertyMetadata>
      <type>0</type>
      <propertyId>6</propertyId>
      <propertyName/>
      <isPinned>false</isPinned>
    </propertyMetadata>
    <propertyMetadata>
      <type>0</type>
      <propertyId>1114118</propertyId>
      <propertyName/>
      <isPinned>false</isPinned>
    </propertyMetadata>
    <propertyMetadata>
      <type>0</type>
      <propertyId>1179649</propertyId>
      <propertyName/>
      <isPinned>false</isPinned>
    </propertyMetadata>
    <propertyMetadata>
      <type>0</type>
      <propertyId>655365</propertyId>
      <propertyName/>
      <isPinned>false</isPinned>
    </propertyMetadata>
    <propertyMetadata>
      <type>0</type>
      <propertyId>1</propertyId>
      <propertyName/>
      <isPinned>false</isPinned>
    </propertyMetadata>
    <propertyMetadata>
      <type>0</type>
      <propertyId>0</propertyId>
      <propertyName/>
      <isPinned>true</isPinned>
    </propertyMetadata>
    <propertyMetadata>
      <type>0</type>
      <propertyId>13</propertyId>
      <propertyName/>
      <isPinned>false</isPinned>
    </propertyMetadata>
    <propertyMetadata>
      <type>0</type>
      <propertyId>1179653</propertyId>
      <propertyName/>
      <isPinned>false</isPinned>
    </propertyMetadata>
    <propertyMetadata>
      <type>0</type>
      <propertyId>22</propertyId>
      <propertyName/>
      <isPinned>false</isPinned>
    </propertyMetadata>
  </propertyMetadataList>
  <outs:corruptMetadataWasLost/>
</outs:outSpaceData>
</file>

<file path=customXml/itemProps1.xml><?xml version="1.0" encoding="utf-8"?>
<ds:datastoreItem xmlns:ds="http://schemas.openxmlformats.org/officeDocument/2006/customXml" ds:itemID="{C9D3A067-4DA6-4C2E-ADB8-09529B3EBA07}">
  <ds:schemaRefs>
    <ds:schemaRef ds:uri="http://schemas.microsoft.com/office/2009/outspace/metadata"/>
  </ds:schemaRefs>
</ds:datastoreItem>
</file>

<file path=docProps/app.xml><?xml version="1.0" encoding="utf-8"?>
<Properties xmlns="http://schemas.openxmlformats.org/officeDocument/2006/extended-properties" xmlns:vt="http://schemas.openxmlformats.org/officeDocument/2006/docPropsVTypes">
  <Template>TechEd2007_template</Template>
  <TotalTime>623</TotalTime>
  <Pages>0</Pages>
  <Words>2256</Words>
  <Characters>0</Characters>
  <Application>Microsoft Office PowerPoint</Application>
  <PresentationFormat>Custom</PresentationFormat>
  <Lines>0</Lines>
  <Paragraphs>438</Paragraphs>
  <Slides>60</Slides>
  <Notes>27</Notes>
  <HiddenSlides>0</HiddenSlides>
  <MMClips>0</MMClips>
  <ScaleCrop>false</ScaleCrop>
  <HeadingPairs>
    <vt:vector size="4" baseType="variant">
      <vt:variant>
        <vt:lpstr>Theme</vt:lpstr>
      </vt:variant>
      <vt:variant>
        <vt:i4>3</vt:i4>
      </vt:variant>
      <vt:variant>
        <vt:lpstr>Slide Titles</vt:lpstr>
      </vt:variant>
      <vt:variant>
        <vt:i4>60</vt:i4>
      </vt:variant>
    </vt:vector>
  </HeadingPairs>
  <TitlesOfParts>
    <vt:vector size="63" baseType="lpstr">
      <vt:lpstr>TechEd2007_template</vt:lpstr>
      <vt:lpstr>TechEd2008_Dev_4-3 (2)</vt:lpstr>
      <vt:lpstr>TechEd_Europe</vt:lpstr>
      <vt:lpstr>Agile Development, Tools, and Teams</vt:lpstr>
      <vt:lpstr>Session.About.ToString();</vt:lpstr>
      <vt:lpstr>Speaker.Bio.ToString();</vt:lpstr>
      <vt:lpstr>Agenda </vt:lpstr>
      <vt:lpstr>What is Agile</vt:lpstr>
      <vt:lpstr>Agile Manifesto</vt:lpstr>
      <vt:lpstr>We’re losing the relay race</vt:lpstr>
      <vt:lpstr>What is Scrum?</vt:lpstr>
      <vt:lpstr>Characteristics</vt:lpstr>
      <vt:lpstr>Scrum</vt:lpstr>
      <vt:lpstr>Product owner</vt:lpstr>
      <vt:lpstr>The Scrum Master</vt:lpstr>
      <vt:lpstr>The team</vt:lpstr>
      <vt:lpstr>Sprints</vt:lpstr>
      <vt:lpstr>Sprint planning</vt:lpstr>
      <vt:lpstr>A sample product backlog</vt:lpstr>
      <vt:lpstr>Product backlog</vt:lpstr>
      <vt:lpstr>Managing the sprint backlog</vt:lpstr>
      <vt:lpstr>A sprint backlog</vt:lpstr>
      <vt:lpstr>No changes during a sprint</vt:lpstr>
      <vt:lpstr>The Daily Scrum</vt:lpstr>
      <vt:lpstr>Everyone answers 3 Qs</vt:lpstr>
      <vt:lpstr>The sprint review</vt:lpstr>
      <vt:lpstr>Sprint retrospective</vt:lpstr>
      <vt:lpstr>Scalability</vt:lpstr>
      <vt:lpstr>Agile Estimation</vt:lpstr>
      <vt:lpstr>Estimation </vt:lpstr>
      <vt:lpstr>The Estimation Problem</vt:lpstr>
      <vt:lpstr>The Cone of Uncertainty</vt:lpstr>
      <vt:lpstr>Agile Estimation</vt:lpstr>
      <vt:lpstr>How to Estimate</vt:lpstr>
      <vt:lpstr>User Stories</vt:lpstr>
      <vt:lpstr>Planning Poker</vt:lpstr>
      <vt:lpstr>Story Points</vt:lpstr>
      <vt:lpstr>Product Backlog</vt:lpstr>
      <vt:lpstr>Sprint 1</vt:lpstr>
      <vt:lpstr>Team Velocity </vt:lpstr>
      <vt:lpstr>Calculating Team Velocity</vt:lpstr>
      <vt:lpstr>Velocity Charts</vt:lpstr>
      <vt:lpstr>Re-estimation</vt:lpstr>
      <vt:lpstr>Agile and Offshoring</vt:lpstr>
      <vt:lpstr>Agile and Offshoring</vt:lpstr>
      <vt:lpstr>Agile and Off-shoring</vt:lpstr>
      <vt:lpstr>Agile Tools and Teams</vt:lpstr>
      <vt:lpstr>Why use tools?</vt:lpstr>
      <vt:lpstr>Why use tools?</vt:lpstr>
      <vt:lpstr>Types of Tools</vt:lpstr>
      <vt:lpstr>Upfront: Design and Requirements</vt:lpstr>
      <vt:lpstr>Popular Tools for Design/Req</vt:lpstr>
      <vt:lpstr>Collaboration</vt:lpstr>
      <vt:lpstr>Popular Tools for Project Mgnt</vt:lpstr>
      <vt:lpstr>Popular Tools for Project Mgnt</vt:lpstr>
      <vt:lpstr>PowerPoint Presentation</vt:lpstr>
      <vt:lpstr>Tools for Continuous Integration </vt:lpstr>
      <vt:lpstr>Tools for Continuous Integration </vt:lpstr>
      <vt:lpstr>Tools for Continuous Integration </vt:lpstr>
      <vt:lpstr>Tools for Construction</vt:lpstr>
      <vt:lpstr>Tools for Construction</vt:lpstr>
      <vt:lpstr>Recommended Reading </vt:lpstr>
      <vt:lpstr>Questions?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 Introduction to Scrum</dc:title>
  <dc:creator>Stephen Forte</dc:creator>
  <cp:lastModifiedBy>Stephen Forte</cp:lastModifiedBy>
  <cp:revision>121</cp:revision>
  <dcterms:modified xsi:type="dcterms:W3CDTF">2010-02-24T03:03:53Z</dcterms:modified>
</cp:coreProperties>
</file>